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98" r:id="rId2"/>
    <p:sldId id="257" r:id="rId3"/>
    <p:sldId id="299" r:id="rId4"/>
    <p:sldId id="283" r:id="rId5"/>
    <p:sldId id="284" r:id="rId6"/>
    <p:sldId id="274" r:id="rId7"/>
    <p:sldId id="268" r:id="rId8"/>
    <p:sldId id="286" r:id="rId9"/>
    <p:sldId id="259" r:id="rId10"/>
    <p:sldId id="279" r:id="rId11"/>
    <p:sldId id="271" r:id="rId12"/>
    <p:sldId id="272" r:id="rId13"/>
    <p:sldId id="266" r:id="rId14"/>
    <p:sldId id="285" r:id="rId15"/>
    <p:sldId id="275" r:id="rId16"/>
    <p:sldId id="269" r:id="rId17"/>
    <p:sldId id="273" r:id="rId18"/>
    <p:sldId id="277" r:id="rId19"/>
    <p:sldId id="278" r:id="rId20"/>
    <p:sldId id="264" r:id="rId21"/>
    <p:sldId id="26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6D8723-43DF-48E3-B8BF-35E1BF6A060A}">
          <p14:sldIdLst>
            <p14:sldId id="298"/>
            <p14:sldId id="257"/>
            <p14:sldId id="299"/>
            <p14:sldId id="283"/>
            <p14:sldId id="284"/>
          </p14:sldIdLst>
        </p14:section>
        <p14:section name="methods" id="{77BA45CC-1547-40B7-AD3A-E8549A8D063A}">
          <p14:sldIdLst>
            <p14:sldId id="274"/>
            <p14:sldId id="268"/>
          </p14:sldIdLst>
        </p14:section>
        <p14:section name="univariate" id="{0CBF08B1-95BB-478C-8009-D85DD2AF78DF}">
          <p14:sldIdLst>
            <p14:sldId id="286"/>
            <p14:sldId id="259"/>
            <p14:sldId id="279"/>
            <p14:sldId id="271"/>
            <p14:sldId id="272"/>
            <p14:sldId id="266"/>
          </p14:sldIdLst>
        </p14:section>
        <p14:section name="pairwise" id="{454624AC-82AE-47B8-8869-D7C7F8A14352}">
          <p14:sldIdLst>
            <p14:sldId id="285"/>
            <p14:sldId id="275"/>
            <p14:sldId id="269"/>
            <p14:sldId id="273"/>
            <p14:sldId id="277"/>
            <p14:sldId id="278"/>
            <p14:sldId id="264"/>
            <p14:sldId id="26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A2D8"/>
    <a:srgbClr val="418BCF"/>
    <a:srgbClr val="DBDBDB"/>
    <a:srgbClr val="A9D18E"/>
    <a:srgbClr val="FF6600"/>
    <a:srgbClr val="588C7E"/>
    <a:srgbClr val="66CD00"/>
    <a:srgbClr val="FF6EB4"/>
    <a:srgbClr val="5C86C6"/>
    <a:srgbClr val="C5E0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5A1B4-9F07-4DD0-8512-E3D7D4AC5AEE}" v="771" dt="2022-07-11T04:08:50.4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98" autoAdjust="0"/>
    <p:restoredTop sz="94657" autoAdjust="0"/>
  </p:normalViewPr>
  <p:slideViewPr>
    <p:cSldViewPr snapToGrid="0">
      <p:cViewPr>
        <p:scale>
          <a:sx n="44" d="100"/>
          <a:sy n="44" d="100"/>
        </p:scale>
        <p:origin x="1496" y="7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ie Gilmore Bryant" userId="f7d795f2-1209-4b52-90c4-738122001f90" providerId="ADAL" clId="{72E5A1B4-9F07-4DD0-8512-E3D7D4AC5AEE}"/>
    <pc:docChg chg="undo redo custSel addSld delSld modSld sldOrd">
      <pc:chgData name="Annie Gilmore Bryant" userId="f7d795f2-1209-4b52-90c4-738122001f90" providerId="ADAL" clId="{72E5A1B4-9F07-4DD0-8512-E3D7D4AC5AEE}" dt="2022-07-12T00:53:18.036" v="13935"/>
      <pc:docMkLst>
        <pc:docMk/>
      </pc:docMkLst>
      <pc:sldChg chg="modSp mod">
        <pc:chgData name="Annie Gilmore Bryant" userId="f7d795f2-1209-4b52-90c4-738122001f90" providerId="ADAL" clId="{72E5A1B4-9F07-4DD0-8512-E3D7D4AC5AEE}" dt="2022-07-07T00:52:47.885" v="1486" actId="2711"/>
        <pc:sldMkLst>
          <pc:docMk/>
          <pc:sldMk cId="2740269496" sldId="256"/>
        </pc:sldMkLst>
        <pc:spChg chg="mod">
          <ac:chgData name="Annie Gilmore Bryant" userId="f7d795f2-1209-4b52-90c4-738122001f90" providerId="ADAL" clId="{72E5A1B4-9F07-4DD0-8512-E3D7D4AC5AEE}" dt="2022-07-07T00:52:44.206" v="1485" actId="2711"/>
          <ac:spMkLst>
            <pc:docMk/>
            <pc:sldMk cId="2740269496" sldId="256"/>
            <ac:spMk id="2" creationId="{5A965469-D733-4D12-8666-CC78DA592CDC}"/>
          </ac:spMkLst>
        </pc:spChg>
        <pc:spChg chg="mod">
          <ac:chgData name="Annie Gilmore Bryant" userId="f7d795f2-1209-4b52-90c4-738122001f90" providerId="ADAL" clId="{72E5A1B4-9F07-4DD0-8512-E3D7D4AC5AEE}" dt="2022-07-07T00:52:47.885" v="1486" actId="2711"/>
          <ac:spMkLst>
            <pc:docMk/>
            <pc:sldMk cId="2740269496" sldId="256"/>
            <ac:spMk id="3" creationId="{E51CAE02-6765-4A32-828A-187FED10B533}"/>
          </ac:spMkLst>
        </pc:spChg>
      </pc:sldChg>
      <pc:sldChg chg="addSp delSp modSp new mod setBg">
        <pc:chgData name="Annie Gilmore Bryant" userId="f7d795f2-1209-4b52-90c4-738122001f90" providerId="ADAL" clId="{72E5A1B4-9F07-4DD0-8512-E3D7D4AC5AEE}" dt="2022-07-10T07:01:09.866" v="9451"/>
        <pc:sldMkLst>
          <pc:docMk/>
          <pc:sldMk cId="544567701" sldId="257"/>
        </pc:sldMkLst>
        <pc:spChg chg="mod">
          <ac:chgData name="Annie Gilmore Bryant" userId="f7d795f2-1209-4b52-90c4-738122001f90" providerId="ADAL" clId="{72E5A1B4-9F07-4DD0-8512-E3D7D4AC5AEE}" dt="2022-07-07T00:52:38.328" v="1484" actId="2711"/>
          <ac:spMkLst>
            <pc:docMk/>
            <pc:sldMk cId="544567701" sldId="257"/>
            <ac:spMk id="2" creationId="{0D5CE4C6-19E2-460C-B40F-847601F4D0D7}"/>
          </ac:spMkLst>
        </pc:spChg>
        <pc:spChg chg="del">
          <ac:chgData name="Annie Gilmore Bryant" userId="f7d795f2-1209-4b52-90c4-738122001f90" providerId="ADAL" clId="{72E5A1B4-9F07-4DD0-8512-E3D7D4AC5AEE}" dt="2022-07-07T00:02:41.360" v="437" actId="478"/>
          <ac:spMkLst>
            <pc:docMk/>
            <pc:sldMk cId="544567701" sldId="257"/>
            <ac:spMk id="3" creationId="{3227D492-C9FB-40F3-9DCC-3AA6EF166003}"/>
          </ac:spMkLst>
        </pc:spChg>
        <pc:spChg chg="add mod">
          <ac:chgData name="Annie Gilmore Bryant" userId="f7d795f2-1209-4b52-90c4-738122001f90" providerId="ADAL" clId="{72E5A1B4-9F07-4DD0-8512-E3D7D4AC5AEE}" dt="2022-07-07T00:02:51.553" v="440" actId="14100"/>
          <ac:spMkLst>
            <pc:docMk/>
            <pc:sldMk cId="544567701" sldId="257"/>
            <ac:spMk id="4" creationId="{409591B6-267B-4798-AE8E-C070DE7EEE58}"/>
          </ac:spMkLst>
        </pc:spChg>
      </pc:sldChg>
      <pc:sldChg chg="addSp delSp modSp new del mod">
        <pc:chgData name="Annie Gilmore Bryant" userId="f7d795f2-1209-4b52-90c4-738122001f90" providerId="ADAL" clId="{72E5A1B4-9F07-4DD0-8512-E3D7D4AC5AEE}" dt="2022-07-10T05:37:11.454" v="9226" actId="47"/>
        <pc:sldMkLst>
          <pc:docMk/>
          <pc:sldMk cId="354267232" sldId="258"/>
        </pc:sldMkLst>
        <pc:spChg chg="mod">
          <ac:chgData name="Annie Gilmore Bryant" userId="f7d795f2-1209-4b52-90c4-738122001f90" providerId="ADAL" clId="{72E5A1B4-9F07-4DD0-8512-E3D7D4AC5AEE}" dt="2022-07-10T04:06:15.292" v="8654" actId="1076"/>
          <ac:spMkLst>
            <pc:docMk/>
            <pc:sldMk cId="354267232" sldId="258"/>
            <ac:spMk id="2" creationId="{8B3F99BC-6D8D-49ED-9C4E-C9797E9AD72D}"/>
          </ac:spMkLst>
        </pc:spChg>
        <pc:spChg chg="del">
          <ac:chgData name="Annie Gilmore Bryant" userId="f7d795f2-1209-4b52-90c4-738122001f90" providerId="ADAL" clId="{72E5A1B4-9F07-4DD0-8512-E3D7D4AC5AEE}" dt="2022-07-07T00:03:20.646" v="441" actId="478"/>
          <ac:spMkLst>
            <pc:docMk/>
            <pc:sldMk cId="354267232" sldId="258"/>
            <ac:spMk id="3" creationId="{076AA6B6-941E-4D6F-8ACE-57635EAAD4AB}"/>
          </ac:spMkLst>
        </pc:spChg>
        <pc:spChg chg="add mod ord">
          <ac:chgData name="Annie Gilmore Bryant" userId="f7d795f2-1209-4b52-90c4-738122001f90" providerId="ADAL" clId="{72E5A1B4-9F07-4DD0-8512-E3D7D4AC5AEE}" dt="2022-07-09T07:17:42.123" v="2782" actId="1035"/>
          <ac:spMkLst>
            <pc:docMk/>
            <pc:sldMk cId="354267232" sldId="258"/>
            <ac:spMk id="8" creationId="{604CC478-BEB7-461C-B839-762CF8185488}"/>
          </ac:spMkLst>
        </pc:spChg>
        <pc:spChg chg="add del mod">
          <ac:chgData name="Annie Gilmore Bryant" userId="f7d795f2-1209-4b52-90c4-738122001f90" providerId="ADAL" clId="{72E5A1B4-9F07-4DD0-8512-E3D7D4AC5AEE}" dt="2022-07-07T00:14:05.798" v="560" actId="478"/>
          <ac:spMkLst>
            <pc:docMk/>
            <pc:sldMk cId="354267232" sldId="258"/>
            <ac:spMk id="27" creationId="{30B3B9AE-65BF-4C3C-B2A0-CD17016C2378}"/>
          </ac:spMkLst>
        </pc:spChg>
        <pc:spChg chg="add del mod">
          <ac:chgData name="Annie Gilmore Bryant" userId="f7d795f2-1209-4b52-90c4-738122001f90" providerId="ADAL" clId="{72E5A1B4-9F07-4DD0-8512-E3D7D4AC5AEE}" dt="2022-07-09T05:45:59.830" v="1490" actId="478"/>
          <ac:spMkLst>
            <pc:docMk/>
            <pc:sldMk cId="354267232" sldId="258"/>
            <ac:spMk id="28" creationId="{8BB0D736-7F24-4A75-A360-F81EBB9B42E8}"/>
          </ac:spMkLst>
        </pc:spChg>
        <pc:spChg chg="add del mod">
          <ac:chgData name="Annie Gilmore Bryant" userId="f7d795f2-1209-4b52-90c4-738122001f90" providerId="ADAL" clId="{72E5A1B4-9F07-4DD0-8512-E3D7D4AC5AEE}" dt="2022-07-09T05:45:59.830" v="1490" actId="478"/>
          <ac:spMkLst>
            <pc:docMk/>
            <pc:sldMk cId="354267232" sldId="258"/>
            <ac:spMk id="29" creationId="{E9F70F0C-7EDA-4FBD-AEC0-8470E1702C44}"/>
          </ac:spMkLst>
        </pc:spChg>
        <pc:spChg chg="add mod topLvl">
          <ac:chgData name="Annie Gilmore Bryant" userId="f7d795f2-1209-4b52-90c4-738122001f90" providerId="ADAL" clId="{72E5A1B4-9F07-4DD0-8512-E3D7D4AC5AEE}" dt="2022-07-09T07:14:42.631" v="2622" actId="1076"/>
          <ac:spMkLst>
            <pc:docMk/>
            <pc:sldMk cId="354267232" sldId="258"/>
            <ac:spMk id="59" creationId="{52376612-31AA-4135-8EF4-6909416035C7}"/>
          </ac:spMkLst>
        </pc:spChg>
        <pc:spChg chg="add mod topLvl">
          <ac:chgData name="Annie Gilmore Bryant" userId="f7d795f2-1209-4b52-90c4-738122001f90" providerId="ADAL" clId="{72E5A1B4-9F07-4DD0-8512-E3D7D4AC5AEE}" dt="2022-07-09T07:14:35.110" v="2621" actId="1036"/>
          <ac:spMkLst>
            <pc:docMk/>
            <pc:sldMk cId="354267232" sldId="258"/>
            <ac:spMk id="60" creationId="{978FCCF2-0C9C-451A-AFE5-84447110112D}"/>
          </ac:spMkLst>
        </pc:spChg>
        <pc:spChg chg="add mod topLvl">
          <ac:chgData name="Annie Gilmore Bryant" userId="f7d795f2-1209-4b52-90c4-738122001f90" providerId="ADAL" clId="{72E5A1B4-9F07-4DD0-8512-E3D7D4AC5AEE}" dt="2022-07-09T07:14:35.110" v="2621" actId="1036"/>
          <ac:spMkLst>
            <pc:docMk/>
            <pc:sldMk cId="354267232" sldId="258"/>
            <ac:spMk id="61" creationId="{DB67988B-DED8-4736-9532-35FCDAE09CF9}"/>
          </ac:spMkLst>
        </pc:spChg>
        <pc:spChg chg="add mod topLvl">
          <ac:chgData name="Annie Gilmore Bryant" userId="f7d795f2-1209-4b52-90c4-738122001f90" providerId="ADAL" clId="{72E5A1B4-9F07-4DD0-8512-E3D7D4AC5AEE}" dt="2022-07-09T07:04:04.419" v="2260" actId="20577"/>
          <ac:spMkLst>
            <pc:docMk/>
            <pc:sldMk cId="354267232" sldId="258"/>
            <ac:spMk id="64" creationId="{F3378DDB-8A71-4CA2-AEB6-393B03BCC2FD}"/>
          </ac:spMkLst>
        </pc:spChg>
        <pc:spChg chg="add mod topLvl">
          <ac:chgData name="Annie Gilmore Bryant" userId="f7d795f2-1209-4b52-90c4-738122001f90" providerId="ADAL" clId="{72E5A1B4-9F07-4DD0-8512-E3D7D4AC5AEE}" dt="2022-07-09T07:04:19.163" v="2303" actId="1076"/>
          <ac:spMkLst>
            <pc:docMk/>
            <pc:sldMk cId="354267232" sldId="258"/>
            <ac:spMk id="70" creationId="{AB3FEB08-DFAB-4091-AEAA-BA8B87558409}"/>
          </ac:spMkLst>
        </pc:spChg>
        <pc:spChg chg="add mod topLvl">
          <ac:chgData name="Annie Gilmore Bryant" userId="f7d795f2-1209-4b52-90c4-738122001f90" providerId="ADAL" clId="{72E5A1B4-9F07-4DD0-8512-E3D7D4AC5AEE}" dt="2022-07-09T08:01:06.549" v="4296" actId="1036"/>
          <ac:spMkLst>
            <pc:docMk/>
            <pc:sldMk cId="354267232" sldId="258"/>
            <ac:spMk id="71" creationId="{0C694D34-5DB4-4A63-9900-9BA69BE544F0}"/>
          </ac:spMkLst>
        </pc:spChg>
        <pc:spChg chg="mod">
          <ac:chgData name="Annie Gilmore Bryant" userId="f7d795f2-1209-4b52-90c4-738122001f90" providerId="ADAL" clId="{72E5A1B4-9F07-4DD0-8512-E3D7D4AC5AEE}" dt="2022-07-09T05:46:48.606" v="1499" actId="165"/>
          <ac:spMkLst>
            <pc:docMk/>
            <pc:sldMk cId="354267232" sldId="258"/>
            <ac:spMk id="76" creationId="{9490658A-46F2-4CF7-965E-188EEEF5EBCE}"/>
          </ac:spMkLst>
        </pc:spChg>
        <pc:spChg chg="mod">
          <ac:chgData name="Annie Gilmore Bryant" userId="f7d795f2-1209-4b52-90c4-738122001f90" providerId="ADAL" clId="{72E5A1B4-9F07-4DD0-8512-E3D7D4AC5AEE}" dt="2022-07-09T05:46:48.606" v="1499" actId="165"/>
          <ac:spMkLst>
            <pc:docMk/>
            <pc:sldMk cId="354267232" sldId="258"/>
            <ac:spMk id="77" creationId="{D673800C-F851-4378-B108-04E3E81925A0}"/>
          </ac:spMkLst>
        </pc:spChg>
        <pc:spChg chg="mod">
          <ac:chgData name="Annie Gilmore Bryant" userId="f7d795f2-1209-4b52-90c4-738122001f90" providerId="ADAL" clId="{72E5A1B4-9F07-4DD0-8512-E3D7D4AC5AEE}" dt="2022-07-09T05:46:48.606" v="1499" actId="165"/>
          <ac:spMkLst>
            <pc:docMk/>
            <pc:sldMk cId="354267232" sldId="258"/>
            <ac:spMk id="78" creationId="{00CE7D2D-ED5A-45CF-8A07-3C3762590388}"/>
          </ac:spMkLst>
        </pc:spChg>
        <pc:spChg chg="mod">
          <ac:chgData name="Annie Gilmore Bryant" userId="f7d795f2-1209-4b52-90c4-738122001f90" providerId="ADAL" clId="{72E5A1B4-9F07-4DD0-8512-E3D7D4AC5AEE}" dt="2022-07-09T05:46:48.606" v="1499" actId="165"/>
          <ac:spMkLst>
            <pc:docMk/>
            <pc:sldMk cId="354267232" sldId="258"/>
            <ac:spMk id="79" creationId="{1F2B1E39-DC6B-4095-9DC2-CF22D87C80F5}"/>
          </ac:spMkLst>
        </pc:spChg>
        <pc:spChg chg="mod">
          <ac:chgData name="Annie Gilmore Bryant" userId="f7d795f2-1209-4b52-90c4-738122001f90" providerId="ADAL" clId="{72E5A1B4-9F07-4DD0-8512-E3D7D4AC5AEE}" dt="2022-07-09T05:46:48.606" v="1499" actId="165"/>
          <ac:spMkLst>
            <pc:docMk/>
            <pc:sldMk cId="354267232" sldId="258"/>
            <ac:spMk id="80" creationId="{5978786D-C488-4144-9159-7A6437865650}"/>
          </ac:spMkLst>
        </pc:spChg>
        <pc:spChg chg="mod">
          <ac:chgData name="Annie Gilmore Bryant" userId="f7d795f2-1209-4b52-90c4-738122001f90" providerId="ADAL" clId="{72E5A1B4-9F07-4DD0-8512-E3D7D4AC5AEE}" dt="2022-07-09T05:46:48.606" v="1499" actId="165"/>
          <ac:spMkLst>
            <pc:docMk/>
            <pc:sldMk cId="354267232" sldId="258"/>
            <ac:spMk id="81" creationId="{403F1A09-56C2-4A9A-9940-F1C8F4F28FD0}"/>
          </ac:spMkLst>
        </pc:spChg>
        <pc:spChg chg="mod">
          <ac:chgData name="Annie Gilmore Bryant" userId="f7d795f2-1209-4b52-90c4-738122001f90" providerId="ADAL" clId="{72E5A1B4-9F07-4DD0-8512-E3D7D4AC5AEE}" dt="2022-07-09T05:46:48.606" v="1499" actId="165"/>
          <ac:spMkLst>
            <pc:docMk/>
            <pc:sldMk cId="354267232" sldId="258"/>
            <ac:spMk id="82" creationId="{69EC3AFC-8560-48DD-9C6F-5A0519D21C37}"/>
          </ac:spMkLst>
        </pc:spChg>
        <pc:spChg chg="mod">
          <ac:chgData name="Annie Gilmore Bryant" userId="f7d795f2-1209-4b52-90c4-738122001f90" providerId="ADAL" clId="{72E5A1B4-9F07-4DD0-8512-E3D7D4AC5AEE}" dt="2022-07-09T05:46:48.606" v="1499" actId="165"/>
          <ac:spMkLst>
            <pc:docMk/>
            <pc:sldMk cId="354267232" sldId="258"/>
            <ac:spMk id="83" creationId="{BED8EF2C-1E7F-432C-81D6-D746C1796D34}"/>
          </ac:spMkLst>
        </pc:spChg>
        <pc:spChg chg="mod">
          <ac:chgData name="Annie Gilmore Bryant" userId="f7d795f2-1209-4b52-90c4-738122001f90" providerId="ADAL" clId="{72E5A1B4-9F07-4DD0-8512-E3D7D4AC5AEE}" dt="2022-07-09T05:46:48.606" v="1499" actId="165"/>
          <ac:spMkLst>
            <pc:docMk/>
            <pc:sldMk cId="354267232" sldId="258"/>
            <ac:spMk id="84" creationId="{B205B7A2-D6C5-430B-BE55-73D21819A51C}"/>
          </ac:spMkLst>
        </pc:spChg>
        <pc:spChg chg="mod">
          <ac:chgData name="Annie Gilmore Bryant" userId="f7d795f2-1209-4b52-90c4-738122001f90" providerId="ADAL" clId="{72E5A1B4-9F07-4DD0-8512-E3D7D4AC5AEE}" dt="2022-07-09T05:46:48.606" v="1499" actId="165"/>
          <ac:spMkLst>
            <pc:docMk/>
            <pc:sldMk cId="354267232" sldId="258"/>
            <ac:spMk id="85" creationId="{3E48E4FD-47AB-4829-809D-0ED022ABD851}"/>
          </ac:spMkLst>
        </pc:spChg>
        <pc:spChg chg="mod">
          <ac:chgData name="Annie Gilmore Bryant" userId="f7d795f2-1209-4b52-90c4-738122001f90" providerId="ADAL" clId="{72E5A1B4-9F07-4DD0-8512-E3D7D4AC5AEE}" dt="2022-07-09T05:46:48.606" v="1499" actId="165"/>
          <ac:spMkLst>
            <pc:docMk/>
            <pc:sldMk cId="354267232" sldId="258"/>
            <ac:spMk id="86" creationId="{BE19FAC3-1EDC-4580-A589-D882C68740DD}"/>
          </ac:spMkLst>
        </pc:spChg>
        <pc:spChg chg="mod">
          <ac:chgData name="Annie Gilmore Bryant" userId="f7d795f2-1209-4b52-90c4-738122001f90" providerId="ADAL" clId="{72E5A1B4-9F07-4DD0-8512-E3D7D4AC5AEE}" dt="2022-07-09T05:46:48.606" v="1499" actId="165"/>
          <ac:spMkLst>
            <pc:docMk/>
            <pc:sldMk cId="354267232" sldId="258"/>
            <ac:spMk id="87" creationId="{3ED56728-81D7-41DB-AA4C-7D8EC6B1637E}"/>
          </ac:spMkLst>
        </pc:spChg>
        <pc:spChg chg="add del mod topLvl">
          <ac:chgData name="Annie Gilmore Bryant" userId="f7d795f2-1209-4b52-90c4-738122001f90" providerId="ADAL" clId="{72E5A1B4-9F07-4DD0-8512-E3D7D4AC5AEE}" dt="2022-07-09T05:46:51.713" v="1500" actId="478"/>
          <ac:spMkLst>
            <pc:docMk/>
            <pc:sldMk cId="354267232" sldId="258"/>
            <ac:spMk id="91" creationId="{12954156-5949-4E1C-B613-F5148C9FFF0E}"/>
          </ac:spMkLst>
        </pc:spChg>
        <pc:spChg chg="add del mod topLvl">
          <ac:chgData name="Annie Gilmore Bryant" userId="f7d795f2-1209-4b52-90c4-738122001f90" providerId="ADAL" clId="{72E5A1B4-9F07-4DD0-8512-E3D7D4AC5AEE}" dt="2022-07-09T06:50:39.816" v="2066" actId="478"/>
          <ac:spMkLst>
            <pc:docMk/>
            <pc:sldMk cId="354267232" sldId="258"/>
            <ac:spMk id="93" creationId="{67E18683-AEE8-4823-8EC8-03FC490F9160}"/>
          </ac:spMkLst>
        </pc:spChg>
        <pc:spChg chg="add del mod topLvl">
          <ac:chgData name="Annie Gilmore Bryant" userId="f7d795f2-1209-4b52-90c4-738122001f90" providerId="ADAL" clId="{72E5A1B4-9F07-4DD0-8512-E3D7D4AC5AEE}" dt="2022-07-09T06:50:42.577" v="2067" actId="478"/>
          <ac:spMkLst>
            <pc:docMk/>
            <pc:sldMk cId="354267232" sldId="258"/>
            <ac:spMk id="94" creationId="{9188C4AC-28B9-4D4E-9C51-5DE5B5266DF0}"/>
          </ac:spMkLst>
        </pc:spChg>
        <pc:spChg chg="add mod">
          <ac:chgData name="Annie Gilmore Bryant" userId="f7d795f2-1209-4b52-90c4-738122001f90" providerId="ADAL" clId="{72E5A1B4-9F07-4DD0-8512-E3D7D4AC5AEE}" dt="2022-07-09T06:44:29.463" v="1930" actId="20577"/>
          <ac:spMkLst>
            <pc:docMk/>
            <pc:sldMk cId="354267232" sldId="258"/>
            <ac:spMk id="95" creationId="{7AF7AC1D-869D-4D4C-9BF0-FDB9B3744AE6}"/>
          </ac:spMkLst>
        </pc:spChg>
        <pc:spChg chg="add mod ord">
          <ac:chgData name="Annie Gilmore Bryant" userId="f7d795f2-1209-4b52-90c4-738122001f90" providerId="ADAL" clId="{72E5A1B4-9F07-4DD0-8512-E3D7D4AC5AEE}" dt="2022-07-09T07:17:42.123" v="2782" actId="1035"/>
          <ac:spMkLst>
            <pc:docMk/>
            <pc:sldMk cId="354267232" sldId="258"/>
            <ac:spMk id="99" creationId="{43DFF4FF-D752-4FA7-A828-F416B244E885}"/>
          </ac:spMkLst>
        </pc:spChg>
        <pc:spChg chg="add mod">
          <ac:chgData name="Annie Gilmore Bryant" userId="f7d795f2-1209-4b52-90c4-738122001f90" providerId="ADAL" clId="{72E5A1B4-9F07-4DD0-8512-E3D7D4AC5AEE}" dt="2022-07-09T07:10:10.171" v="2384"/>
          <ac:spMkLst>
            <pc:docMk/>
            <pc:sldMk cId="354267232" sldId="258"/>
            <ac:spMk id="102" creationId="{64586769-6080-4536-B0FD-D95935A71836}"/>
          </ac:spMkLst>
        </pc:spChg>
        <pc:spChg chg="mod topLvl">
          <ac:chgData name="Annie Gilmore Bryant" userId="f7d795f2-1209-4b52-90c4-738122001f90" providerId="ADAL" clId="{72E5A1B4-9F07-4DD0-8512-E3D7D4AC5AEE}" dt="2022-07-09T07:17:26.632" v="2762" actId="1036"/>
          <ac:spMkLst>
            <pc:docMk/>
            <pc:sldMk cId="354267232" sldId="258"/>
            <ac:spMk id="105" creationId="{612A2E66-6B56-42D5-9427-FC5FDCE6A9DF}"/>
          </ac:spMkLst>
        </pc:spChg>
        <pc:spChg chg="mod topLvl">
          <ac:chgData name="Annie Gilmore Bryant" userId="f7d795f2-1209-4b52-90c4-738122001f90" providerId="ADAL" clId="{72E5A1B4-9F07-4DD0-8512-E3D7D4AC5AEE}" dt="2022-07-09T07:17:26.632" v="2762" actId="1036"/>
          <ac:spMkLst>
            <pc:docMk/>
            <pc:sldMk cId="354267232" sldId="258"/>
            <ac:spMk id="106" creationId="{EC5A24DA-E71F-4134-AF15-A1461B259E00}"/>
          </ac:spMkLst>
        </pc:spChg>
        <pc:spChg chg="mod topLvl">
          <ac:chgData name="Annie Gilmore Bryant" userId="f7d795f2-1209-4b52-90c4-738122001f90" providerId="ADAL" clId="{72E5A1B4-9F07-4DD0-8512-E3D7D4AC5AEE}" dt="2022-07-09T07:17:26.632" v="2762" actId="1036"/>
          <ac:spMkLst>
            <pc:docMk/>
            <pc:sldMk cId="354267232" sldId="258"/>
            <ac:spMk id="107" creationId="{7D9AA67C-61B2-4813-BE3F-647BBDBA6C2D}"/>
          </ac:spMkLst>
        </pc:spChg>
        <pc:spChg chg="mod topLvl">
          <ac:chgData name="Annie Gilmore Bryant" userId="f7d795f2-1209-4b52-90c4-738122001f90" providerId="ADAL" clId="{72E5A1B4-9F07-4DD0-8512-E3D7D4AC5AEE}" dt="2022-07-09T07:17:26.632" v="2762" actId="1036"/>
          <ac:spMkLst>
            <pc:docMk/>
            <pc:sldMk cId="354267232" sldId="258"/>
            <ac:spMk id="108" creationId="{8B289830-BAEA-4A07-83E2-AC9CD92D1A93}"/>
          </ac:spMkLst>
        </pc:spChg>
        <pc:spChg chg="mod topLvl">
          <ac:chgData name="Annie Gilmore Bryant" userId="f7d795f2-1209-4b52-90c4-738122001f90" providerId="ADAL" clId="{72E5A1B4-9F07-4DD0-8512-E3D7D4AC5AEE}" dt="2022-07-09T07:17:26.632" v="2762" actId="1036"/>
          <ac:spMkLst>
            <pc:docMk/>
            <pc:sldMk cId="354267232" sldId="258"/>
            <ac:spMk id="109" creationId="{8E2A4B55-4A18-4603-A9E3-C8E23F378467}"/>
          </ac:spMkLst>
        </pc:spChg>
        <pc:spChg chg="mod topLvl">
          <ac:chgData name="Annie Gilmore Bryant" userId="f7d795f2-1209-4b52-90c4-738122001f90" providerId="ADAL" clId="{72E5A1B4-9F07-4DD0-8512-E3D7D4AC5AEE}" dt="2022-07-09T07:17:26.632" v="2762" actId="1036"/>
          <ac:spMkLst>
            <pc:docMk/>
            <pc:sldMk cId="354267232" sldId="258"/>
            <ac:spMk id="110" creationId="{4F8B0FE8-7C47-4464-8D94-82266242D381}"/>
          </ac:spMkLst>
        </pc:spChg>
        <pc:spChg chg="mod topLvl">
          <ac:chgData name="Annie Gilmore Bryant" userId="f7d795f2-1209-4b52-90c4-738122001f90" providerId="ADAL" clId="{72E5A1B4-9F07-4DD0-8512-E3D7D4AC5AEE}" dt="2022-07-09T07:17:26.632" v="2762" actId="1036"/>
          <ac:spMkLst>
            <pc:docMk/>
            <pc:sldMk cId="354267232" sldId="258"/>
            <ac:spMk id="111" creationId="{3FAD4113-EB21-4356-B8B0-034C12FA8266}"/>
          </ac:spMkLst>
        </pc:spChg>
        <pc:spChg chg="mod topLvl">
          <ac:chgData name="Annie Gilmore Bryant" userId="f7d795f2-1209-4b52-90c4-738122001f90" providerId="ADAL" clId="{72E5A1B4-9F07-4DD0-8512-E3D7D4AC5AEE}" dt="2022-07-09T07:17:26.632" v="2762" actId="1036"/>
          <ac:spMkLst>
            <pc:docMk/>
            <pc:sldMk cId="354267232" sldId="258"/>
            <ac:spMk id="112" creationId="{162E81F1-C6C7-4D8F-AD59-BDD82E441C3F}"/>
          </ac:spMkLst>
        </pc:spChg>
        <pc:spChg chg="mod topLvl">
          <ac:chgData name="Annie Gilmore Bryant" userId="f7d795f2-1209-4b52-90c4-738122001f90" providerId="ADAL" clId="{72E5A1B4-9F07-4DD0-8512-E3D7D4AC5AEE}" dt="2022-07-09T07:17:26.632" v="2762" actId="1036"/>
          <ac:spMkLst>
            <pc:docMk/>
            <pc:sldMk cId="354267232" sldId="258"/>
            <ac:spMk id="113" creationId="{0C4FD57E-3A51-452F-AC1E-3235DFBFFA2F}"/>
          </ac:spMkLst>
        </pc:spChg>
        <pc:spChg chg="mod topLvl">
          <ac:chgData name="Annie Gilmore Bryant" userId="f7d795f2-1209-4b52-90c4-738122001f90" providerId="ADAL" clId="{72E5A1B4-9F07-4DD0-8512-E3D7D4AC5AEE}" dt="2022-07-09T07:17:26.632" v="2762" actId="1036"/>
          <ac:spMkLst>
            <pc:docMk/>
            <pc:sldMk cId="354267232" sldId="258"/>
            <ac:spMk id="114" creationId="{B3115405-5F78-4CFE-8139-EAC3E55B94F7}"/>
          </ac:spMkLst>
        </pc:spChg>
        <pc:spChg chg="mod topLvl">
          <ac:chgData name="Annie Gilmore Bryant" userId="f7d795f2-1209-4b52-90c4-738122001f90" providerId="ADAL" clId="{72E5A1B4-9F07-4DD0-8512-E3D7D4AC5AEE}" dt="2022-07-09T07:17:26.632" v="2762" actId="1036"/>
          <ac:spMkLst>
            <pc:docMk/>
            <pc:sldMk cId="354267232" sldId="258"/>
            <ac:spMk id="115" creationId="{BB341BF5-89D7-416E-BF6A-F075DD0B89EB}"/>
          </ac:spMkLst>
        </pc:spChg>
        <pc:spChg chg="mod topLvl">
          <ac:chgData name="Annie Gilmore Bryant" userId="f7d795f2-1209-4b52-90c4-738122001f90" providerId="ADAL" clId="{72E5A1B4-9F07-4DD0-8512-E3D7D4AC5AEE}" dt="2022-07-09T07:17:26.632" v="2762" actId="1036"/>
          <ac:spMkLst>
            <pc:docMk/>
            <pc:sldMk cId="354267232" sldId="258"/>
            <ac:spMk id="116" creationId="{91D8AE97-5CD6-4264-8491-AC7C56D79457}"/>
          </ac:spMkLst>
        </pc:spChg>
        <pc:spChg chg="add del mod">
          <ac:chgData name="Annie Gilmore Bryant" userId="f7d795f2-1209-4b52-90c4-738122001f90" providerId="ADAL" clId="{72E5A1B4-9F07-4DD0-8512-E3D7D4AC5AEE}" dt="2022-07-09T07:10:27.323" v="2393" actId="478"/>
          <ac:spMkLst>
            <pc:docMk/>
            <pc:sldMk cId="354267232" sldId="258"/>
            <ac:spMk id="121" creationId="{FD8CD628-A51B-4533-BAE9-1DD6AB6CE45C}"/>
          </ac:spMkLst>
        </pc:spChg>
        <pc:spChg chg="add mod">
          <ac:chgData name="Annie Gilmore Bryant" userId="f7d795f2-1209-4b52-90c4-738122001f90" providerId="ADAL" clId="{72E5A1B4-9F07-4DD0-8512-E3D7D4AC5AEE}" dt="2022-07-09T07:17:26.632" v="2762" actId="1036"/>
          <ac:spMkLst>
            <pc:docMk/>
            <pc:sldMk cId="354267232" sldId="258"/>
            <ac:spMk id="122" creationId="{4BFE447A-22DE-443E-821B-65AF2A9D16C8}"/>
          </ac:spMkLst>
        </pc:spChg>
        <pc:spChg chg="add mod">
          <ac:chgData name="Annie Gilmore Bryant" userId="f7d795f2-1209-4b52-90c4-738122001f90" providerId="ADAL" clId="{72E5A1B4-9F07-4DD0-8512-E3D7D4AC5AEE}" dt="2022-07-09T07:17:42.123" v="2782" actId="1035"/>
          <ac:spMkLst>
            <pc:docMk/>
            <pc:sldMk cId="354267232" sldId="258"/>
            <ac:spMk id="123" creationId="{CD869632-8E18-4DD0-88B8-85C9B8F4017A}"/>
          </ac:spMkLst>
        </pc:spChg>
        <pc:spChg chg="add mod ord">
          <ac:chgData name="Annie Gilmore Bryant" userId="f7d795f2-1209-4b52-90c4-738122001f90" providerId="ADAL" clId="{72E5A1B4-9F07-4DD0-8512-E3D7D4AC5AEE}" dt="2022-07-09T07:17:42.123" v="2782" actId="1035"/>
          <ac:spMkLst>
            <pc:docMk/>
            <pc:sldMk cId="354267232" sldId="258"/>
            <ac:spMk id="124" creationId="{34598FE8-A100-43AD-A9C2-75B7001A5390}"/>
          </ac:spMkLst>
        </pc:spChg>
        <pc:spChg chg="add mod">
          <ac:chgData name="Annie Gilmore Bryant" userId="f7d795f2-1209-4b52-90c4-738122001f90" providerId="ADAL" clId="{72E5A1B4-9F07-4DD0-8512-E3D7D4AC5AEE}" dt="2022-07-09T07:17:42.123" v="2782" actId="1035"/>
          <ac:spMkLst>
            <pc:docMk/>
            <pc:sldMk cId="354267232" sldId="258"/>
            <ac:spMk id="125" creationId="{0FC44685-2336-492E-BCFB-B02F5A8F41C6}"/>
          </ac:spMkLst>
        </pc:spChg>
        <pc:spChg chg="add del mod">
          <ac:chgData name="Annie Gilmore Bryant" userId="f7d795f2-1209-4b52-90c4-738122001f90" providerId="ADAL" clId="{72E5A1B4-9F07-4DD0-8512-E3D7D4AC5AEE}" dt="2022-07-09T07:16:39.755" v="2702" actId="478"/>
          <ac:spMkLst>
            <pc:docMk/>
            <pc:sldMk cId="354267232" sldId="258"/>
            <ac:spMk id="129" creationId="{87F41EED-6005-4868-A377-F37EBC1079CA}"/>
          </ac:spMkLst>
        </pc:spChg>
        <pc:spChg chg="add mod">
          <ac:chgData name="Annie Gilmore Bryant" userId="f7d795f2-1209-4b52-90c4-738122001f90" providerId="ADAL" clId="{72E5A1B4-9F07-4DD0-8512-E3D7D4AC5AEE}" dt="2022-07-09T07:17:42.123" v="2782" actId="1035"/>
          <ac:spMkLst>
            <pc:docMk/>
            <pc:sldMk cId="354267232" sldId="258"/>
            <ac:spMk id="130" creationId="{038A7763-CA16-4AAF-B7AD-343C5DD796CC}"/>
          </ac:spMkLst>
        </pc:spChg>
        <pc:spChg chg="add mod">
          <ac:chgData name="Annie Gilmore Bryant" userId="f7d795f2-1209-4b52-90c4-738122001f90" providerId="ADAL" clId="{72E5A1B4-9F07-4DD0-8512-E3D7D4AC5AEE}" dt="2022-07-09T07:17:42.123" v="2782" actId="1035"/>
          <ac:spMkLst>
            <pc:docMk/>
            <pc:sldMk cId="354267232" sldId="258"/>
            <ac:spMk id="134" creationId="{0A096871-F9C7-46CC-8466-B8E2C5A004D8}"/>
          </ac:spMkLst>
        </pc:spChg>
        <pc:spChg chg="add mod">
          <ac:chgData name="Annie Gilmore Bryant" userId="f7d795f2-1209-4b52-90c4-738122001f90" providerId="ADAL" clId="{72E5A1B4-9F07-4DD0-8512-E3D7D4AC5AEE}" dt="2022-07-09T07:17:44.591" v="2786" actId="1035"/>
          <ac:spMkLst>
            <pc:docMk/>
            <pc:sldMk cId="354267232" sldId="258"/>
            <ac:spMk id="135" creationId="{DD09C062-18FE-4928-AE9B-4430FC8BFA6C}"/>
          </ac:spMkLst>
        </pc:spChg>
        <pc:spChg chg="add mod">
          <ac:chgData name="Annie Gilmore Bryant" userId="f7d795f2-1209-4b52-90c4-738122001f90" providerId="ADAL" clId="{72E5A1B4-9F07-4DD0-8512-E3D7D4AC5AEE}" dt="2022-07-09T07:17:44.591" v="2786" actId="1035"/>
          <ac:spMkLst>
            <pc:docMk/>
            <pc:sldMk cId="354267232" sldId="258"/>
            <ac:spMk id="136" creationId="{ACF8CEF2-EF27-41A4-B10D-841F86DEB98C}"/>
          </ac:spMkLst>
        </pc:spChg>
        <pc:spChg chg="add mod">
          <ac:chgData name="Annie Gilmore Bryant" userId="f7d795f2-1209-4b52-90c4-738122001f90" providerId="ADAL" clId="{72E5A1B4-9F07-4DD0-8512-E3D7D4AC5AEE}" dt="2022-07-09T07:17:44.591" v="2786" actId="1035"/>
          <ac:spMkLst>
            <pc:docMk/>
            <pc:sldMk cId="354267232" sldId="258"/>
            <ac:spMk id="137" creationId="{66610B56-B270-422E-9E68-D833697061C4}"/>
          </ac:spMkLst>
        </pc:spChg>
        <pc:spChg chg="add mod">
          <ac:chgData name="Annie Gilmore Bryant" userId="f7d795f2-1209-4b52-90c4-738122001f90" providerId="ADAL" clId="{72E5A1B4-9F07-4DD0-8512-E3D7D4AC5AEE}" dt="2022-07-09T07:17:44.591" v="2786" actId="1035"/>
          <ac:spMkLst>
            <pc:docMk/>
            <pc:sldMk cId="354267232" sldId="258"/>
            <ac:spMk id="139" creationId="{8D42AB44-51B8-4556-AA80-48F59BCDEB74}"/>
          </ac:spMkLst>
        </pc:spChg>
        <pc:spChg chg="add mod">
          <ac:chgData name="Annie Gilmore Bryant" userId="f7d795f2-1209-4b52-90c4-738122001f90" providerId="ADAL" clId="{72E5A1B4-9F07-4DD0-8512-E3D7D4AC5AEE}" dt="2022-07-09T07:17:44.591" v="2786" actId="1035"/>
          <ac:spMkLst>
            <pc:docMk/>
            <pc:sldMk cId="354267232" sldId="258"/>
            <ac:spMk id="140" creationId="{BCFD945C-BFD0-436F-8B51-CF465E6BA4F9}"/>
          </ac:spMkLst>
        </pc:spChg>
        <pc:spChg chg="add mod">
          <ac:chgData name="Annie Gilmore Bryant" userId="f7d795f2-1209-4b52-90c4-738122001f90" providerId="ADAL" clId="{72E5A1B4-9F07-4DD0-8512-E3D7D4AC5AEE}" dt="2022-07-09T09:09:40.619" v="5687" actId="20577"/>
          <ac:spMkLst>
            <pc:docMk/>
            <pc:sldMk cId="354267232" sldId="258"/>
            <ac:spMk id="143" creationId="{C8BA794A-F5B1-4BD0-87AF-5C670775C13A}"/>
          </ac:spMkLst>
        </pc:spChg>
        <pc:spChg chg="add mod">
          <ac:chgData name="Annie Gilmore Bryant" userId="f7d795f2-1209-4b52-90c4-738122001f90" providerId="ADAL" clId="{72E5A1B4-9F07-4DD0-8512-E3D7D4AC5AEE}" dt="2022-07-09T07:17:44.591" v="2786" actId="1035"/>
          <ac:spMkLst>
            <pc:docMk/>
            <pc:sldMk cId="354267232" sldId="258"/>
            <ac:spMk id="144" creationId="{7C3629C2-3343-46D8-B152-78946D1363EA}"/>
          </ac:spMkLst>
        </pc:spChg>
        <pc:grpChg chg="add del mod">
          <ac:chgData name="Annie Gilmore Bryant" userId="f7d795f2-1209-4b52-90c4-738122001f90" providerId="ADAL" clId="{72E5A1B4-9F07-4DD0-8512-E3D7D4AC5AEE}" dt="2022-07-09T05:46:48.606" v="1499" actId="165"/>
          <ac:grpSpMkLst>
            <pc:docMk/>
            <pc:sldMk cId="354267232" sldId="258"/>
            <ac:grpSpMk id="3" creationId="{C2C201CC-F64A-42E8-8071-5626138A6B8E}"/>
          </ac:grpSpMkLst>
        </pc:grpChg>
        <pc:grpChg chg="add mod topLvl">
          <ac:chgData name="Annie Gilmore Bryant" userId="f7d795f2-1209-4b52-90c4-738122001f90" providerId="ADAL" clId="{72E5A1B4-9F07-4DD0-8512-E3D7D4AC5AEE}" dt="2022-07-09T07:14:35.110" v="2621" actId="1036"/>
          <ac:grpSpMkLst>
            <pc:docMk/>
            <pc:sldMk cId="354267232" sldId="258"/>
            <ac:grpSpMk id="23" creationId="{FCBC6244-D85E-48C6-A3F7-DDF42B8BF535}"/>
          </ac:grpSpMkLst>
        </pc:grpChg>
        <pc:grpChg chg="mod">
          <ac:chgData name="Annie Gilmore Bryant" userId="f7d795f2-1209-4b52-90c4-738122001f90" providerId="ADAL" clId="{72E5A1B4-9F07-4DD0-8512-E3D7D4AC5AEE}" dt="2022-07-09T07:14:35.110" v="2621" actId="1036"/>
          <ac:grpSpMkLst>
            <pc:docMk/>
            <pc:sldMk cId="354267232" sldId="258"/>
            <ac:grpSpMk id="24" creationId="{C2597F37-70EB-4B85-BFFD-0B68217A124C}"/>
          </ac:grpSpMkLst>
        </pc:grpChg>
        <pc:grpChg chg="mod">
          <ac:chgData name="Annie Gilmore Bryant" userId="f7d795f2-1209-4b52-90c4-738122001f90" providerId="ADAL" clId="{72E5A1B4-9F07-4DD0-8512-E3D7D4AC5AEE}" dt="2022-07-09T07:14:35.110" v="2621" actId="1036"/>
          <ac:grpSpMkLst>
            <pc:docMk/>
            <pc:sldMk cId="354267232" sldId="258"/>
            <ac:grpSpMk id="27" creationId="{1C8B84D2-2B6D-45C4-B5C9-CECBF35DAA00}"/>
          </ac:grpSpMkLst>
        </pc:grpChg>
        <pc:grpChg chg="mod">
          <ac:chgData name="Annie Gilmore Bryant" userId="f7d795f2-1209-4b52-90c4-738122001f90" providerId="ADAL" clId="{72E5A1B4-9F07-4DD0-8512-E3D7D4AC5AEE}" dt="2022-07-09T07:14:35.110" v="2621" actId="1036"/>
          <ac:grpSpMkLst>
            <pc:docMk/>
            <pc:sldMk cId="354267232" sldId="258"/>
            <ac:grpSpMk id="30" creationId="{27DC0A5E-4E86-4E77-87E2-0BEA5F031CA3}"/>
          </ac:grpSpMkLst>
        </pc:grpChg>
        <pc:grpChg chg="mod">
          <ac:chgData name="Annie Gilmore Bryant" userId="f7d795f2-1209-4b52-90c4-738122001f90" providerId="ADAL" clId="{72E5A1B4-9F07-4DD0-8512-E3D7D4AC5AEE}" dt="2022-07-09T07:14:35.110" v="2621" actId="1036"/>
          <ac:grpSpMkLst>
            <pc:docMk/>
            <pc:sldMk cId="354267232" sldId="258"/>
            <ac:grpSpMk id="36" creationId="{0372B812-7144-49F2-81E8-E57C7F37566D}"/>
          </ac:grpSpMkLst>
        </pc:grpChg>
        <pc:grpChg chg="mod">
          <ac:chgData name="Annie Gilmore Bryant" userId="f7d795f2-1209-4b52-90c4-738122001f90" providerId="ADAL" clId="{72E5A1B4-9F07-4DD0-8512-E3D7D4AC5AEE}" dt="2022-07-09T07:14:35.110" v="2621" actId="1036"/>
          <ac:grpSpMkLst>
            <pc:docMk/>
            <pc:sldMk cId="354267232" sldId="258"/>
            <ac:grpSpMk id="37" creationId="{1056A01F-C270-410B-8CDF-8135395A2C13}"/>
          </ac:grpSpMkLst>
        </pc:grpChg>
        <pc:grpChg chg="add mod topLvl">
          <ac:chgData name="Annie Gilmore Bryant" userId="f7d795f2-1209-4b52-90c4-738122001f90" providerId="ADAL" clId="{72E5A1B4-9F07-4DD0-8512-E3D7D4AC5AEE}" dt="2022-07-09T07:14:35.110" v="2621" actId="1036"/>
          <ac:grpSpMkLst>
            <pc:docMk/>
            <pc:sldMk cId="354267232" sldId="258"/>
            <ac:grpSpMk id="44" creationId="{78080F36-CD93-4E8E-81F2-69654E23B3C4}"/>
          </ac:grpSpMkLst>
        </pc:grpChg>
        <pc:grpChg chg="mod">
          <ac:chgData name="Annie Gilmore Bryant" userId="f7d795f2-1209-4b52-90c4-738122001f90" providerId="ADAL" clId="{72E5A1B4-9F07-4DD0-8512-E3D7D4AC5AEE}" dt="2022-07-09T07:14:35.110" v="2621" actId="1036"/>
          <ac:grpSpMkLst>
            <pc:docMk/>
            <pc:sldMk cId="354267232" sldId="258"/>
            <ac:grpSpMk id="45" creationId="{C8CFFA8D-944A-4528-B60E-03CA1BBD43D2}"/>
          </ac:grpSpMkLst>
        </pc:grpChg>
        <pc:grpChg chg="mod">
          <ac:chgData name="Annie Gilmore Bryant" userId="f7d795f2-1209-4b52-90c4-738122001f90" providerId="ADAL" clId="{72E5A1B4-9F07-4DD0-8512-E3D7D4AC5AEE}" dt="2022-07-09T07:14:35.110" v="2621" actId="1036"/>
          <ac:grpSpMkLst>
            <pc:docMk/>
            <pc:sldMk cId="354267232" sldId="258"/>
            <ac:grpSpMk id="46" creationId="{9E90F228-1721-4C84-A1B8-BB2D0AA5ADC3}"/>
          </ac:grpSpMkLst>
        </pc:grpChg>
        <pc:grpChg chg="mod">
          <ac:chgData name="Annie Gilmore Bryant" userId="f7d795f2-1209-4b52-90c4-738122001f90" providerId="ADAL" clId="{72E5A1B4-9F07-4DD0-8512-E3D7D4AC5AEE}" dt="2022-07-09T07:14:35.110" v="2621" actId="1036"/>
          <ac:grpSpMkLst>
            <pc:docMk/>
            <pc:sldMk cId="354267232" sldId="258"/>
            <ac:grpSpMk id="47" creationId="{DF98E2BA-2CC0-45B9-95CB-151BDA66E54F}"/>
          </ac:grpSpMkLst>
        </pc:grpChg>
        <pc:grpChg chg="mod">
          <ac:chgData name="Annie Gilmore Bryant" userId="f7d795f2-1209-4b52-90c4-738122001f90" providerId="ADAL" clId="{72E5A1B4-9F07-4DD0-8512-E3D7D4AC5AEE}" dt="2022-07-09T07:14:35.110" v="2621" actId="1036"/>
          <ac:grpSpMkLst>
            <pc:docMk/>
            <pc:sldMk cId="354267232" sldId="258"/>
            <ac:grpSpMk id="52" creationId="{5E740BD1-B29D-4F85-929E-4C146AB85673}"/>
          </ac:grpSpMkLst>
        </pc:grpChg>
        <pc:grpChg chg="mod">
          <ac:chgData name="Annie Gilmore Bryant" userId="f7d795f2-1209-4b52-90c4-738122001f90" providerId="ADAL" clId="{72E5A1B4-9F07-4DD0-8512-E3D7D4AC5AEE}" dt="2022-07-09T07:14:35.110" v="2621" actId="1036"/>
          <ac:grpSpMkLst>
            <pc:docMk/>
            <pc:sldMk cId="354267232" sldId="258"/>
            <ac:grpSpMk id="53" creationId="{5B8F8283-7CDA-4154-9CD7-144463716151}"/>
          </ac:grpSpMkLst>
        </pc:grpChg>
        <pc:grpChg chg="add del mod topLvl">
          <ac:chgData name="Annie Gilmore Bryant" userId="f7d795f2-1209-4b52-90c4-738122001f90" providerId="ADAL" clId="{72E5A1B4-9F07-4DD0-8512-E3D7D4AC5AEE}" dt="2022-07-09T05:46:51.713" v="1500" actId="478"/>
          <ac:grpSpMkLst>
            <pc:docMk/>
            <pc:sldMk cId="354267232" sldId="258"/>
            <ac:grpSpMk id="74" creationId="{00AB1549-CFC6-42FD-AD8C-08D3F85A2222}"/>
          </ac:grpSpMkLst>
        </pc:grpChg>
        <pc:grpChg chg="mod">
          <ac:chgData name="Annie Gilmore Bryant" userId="f7d795f2-1209-4b52-90c4-738122001f90" providerId="ADAL" clId="{72E5A1B4-9F07-4DD0-8512-E3D7D4AC5AEE}" dt="2022-07-09T05:46:48.606" v="1499" actId="165"/>
          <ac:grpSpMkLst>
            <pc:docMk/>
            <pc:sldMk cId="354267232" sldId="258"/>
            <ac:grpSpMk id="75" creationId="{076DA816-20E3-4A18-8454-6350357C3ED1}"/>
          </ac:grpSpMkLst>
        </pc:grpChg>
        <pc:grpChg chg="add del mod">
          <ac:chgData name="Annie Gilmore Bryant" userId="f7d795f2-1209-4b52-90c4-738122001f90" providerId="ADAL" clId="{72E5A1B4-9F07-4DD0-8512-E3D7D4AC5AEE}" dt="2022-07-09T07:09:02.950" v="2377" actId="165"/>
          <ac:grpSpMkLst>
            <pc:docMk/>
            <pc:sldMk cId="354267232" sldId="258"/>
            <ac:grpSpMk id="103" creationId="{C612D209-E104-461E-88AB-6CB9757760F3}"/>
          </ac:grpSpMkLst>
        </pc:grpChg>
        <pc:grpChg chg="mod topLvl">
          <ac:chgData name="Annie Gilmore Bryant" userId="f7d795f2-1209-4b52-90c4-738122001f90" providerId="ADAL" clId="{72E5A1B4-9F07-4DD0-8512-E3D7D4AC5AEE}" dt="2022-07-09T07:17:26.632" v="2762" actId="1036"/>
          <ac:grpSpMkLst>
            <pc:docMk/>
            <pc:sldMk cId="354267232" sldId="258"/>
            <ac:grpSpMk id="104" creationId="{850039EC-322B-48BC-854B-BB04E5E46C92}"/>
          </ac:grpSpMkLst>
        </pc:grpChg>
        <pc:grpChg chg="add mod">
          <ac:chgData name="Annie Gilmore Bryant" userId="f7d795f2-1209-4b52-90c4-738122001f90" providerId="ADAL" clId="{72E5A1B4-9F07-4DD0-8512-E3D7D4AC5AEE}" dt="2022-07-09T07:14:19.050" v="2604" actId="1076"/>
          <ac:grpSpMkLst>
            <pc:docMk/>
            <pc:sldMk cId="354267232" sldId="258"/>
            <ac:grpSpMk id="120" creationId="{1A08A529-E706-46B5-886C-15F23C22CAE2}"/>
          </ac:grpSpMkLst>
        </pc:grpChg>
        <pc:graphicFrameChg chg="add mod modGraphic">
          <ac:chgData name="Annie Gilmore Bryant" userId="f7d795f2-1209-4b52-90c4-738122001f90" providerId="ADAL" clId="{72E5A1B4-9F07-4DD0-8512-E3D7D4AC5AEE}" dt="2022-07-09T07:17:42.123" v="2782" actId="1035"/>
          <ac:graphicFrameMkLst>
            <pc:docMk/>
            <pc:sldMk cId="354267232" sldId="258"/>
            <ac:graphicFrameMk id="96" creationId="{D03B10D2-3355-45D5-96E6-4956262251C9}"/>
          </ac:graphicFrameMkLst>
        </pc:graphicFrameChg>
        <pc:graphicFrameChg chg="add del mod">
          <ac:chgData name="Annie Gilmore Bryant" userId="f7d795f2-1209-4b52-90c4-738122001f90" providerId="ADAL" clId="{72E5A1B4-9F07-4DD0-8512-E3D7D4AC5AEE}" dt="2022-07-09T07:16:41.313" v="2703" actId="478"/>
          <ac:graphicFrameMkLst>
            <pc:docMk/>
            <pc:sldMk cId="354267232" sldId="258"/>
            <ac:graphicFrameMk id="97" creationId="{9310624C-3069-46CE-9273-F9A621D8B425}"/>
          </ac:graphicFrameMkLst>
        </pc:graphicFrameChg>
        <pc:graphicFrameChg chg="add del mod">
          <ac:chgData name="Annie Gilmore Bryant" userId="f7d795f2-1209-4b52-90c4-738122001f90" providerId="ADAL" clId="{72E5A1B4-9F07-4DD0-8512-E3D7D4AC5AEE}" dt="2022-07-09T06:47:43.866" v="1963" actId="478"/>
          <ac:graphicFrameMkLst>
            <pc:docMk/>
            <pc:sldMk cId="354267232" sldId="258"/>
            <ac:graphicFrameMk id="98" creationId="{259C94B1-18E1-4C74-8BA2-4186DDD6616D}"/>
          </ac:graphicFrameMkLst>
        </pc:graphicFrameChg>
        <pc:graphicFrameChg chg="add mod">
          <ac:chgData name="Annie Gilmore Bryant" userId="f7d795f2-1209-4b52-90c4-738122001f90" providerId="ADAL" clId="{72E5A1B4-9F07-4DD0-8512-E3D7D4AC5AEE}" dt="2022-07-09T07:17:44.591" v="2786" actId="1035"/>
          <ac:graphicFrameMkLst>
            <pc:docMk/>
            <pc:sldMk cId="354267232" sldId="258"/>
            <ac:graphicFrameMk id="138" creationId="{D4E83D15-3417-4DE3-A864-70794F886369}"/>
          </ac:graphicFrameMkLst>
        </pc:graphicFrameChg>
        <pc:picChg chg="add del mod">
          <ac:chgData name="Annie Gilmore Bryant" userId="f7d795f2-1209-4b52-90c4-738122001f90" providerId="ADAL" clId="{72E5A1B4-9F07-4DD0-8512-E3D7D4AC5AEE}" dt="2022-07-09T05:45:59.830" v="1490" actId="478"/>
          <ac:picMkLst>
            <pc:docMk/>
            <pc:sldMk cId="354267232" sldId="258"/>
            <ac:picMk id="5" creationId="{82114145-C9CE-456E-943F-53B94C7EA723}"/>
          </ac:picMkLst>
        </pc:picChg>
        <pc:picChg chg="add del mod">
          <ac:chgData name="Annie Gilmore Bryant" userId="f7d795f2-1209-4b52-90c4-738122001f90" providerId="ADAL" clId="{72E5A1B4-9F07-4DD0-8512-E3D7D4AC5AEE}" dt="2022-07-09T05:45:59.830" v="1490" actId="478"/>
          <ac:picMkLst>
            <pc:docMk/>
            <pc:sldMk cId="354267232" sldId="258"/>
            <ac:picMk id="9" creationId="{9CD03046-69E9-4E1B-BFCB-282110537BAB}"/>
          </ac:picMkLst>
        </pc:picChg>
        <pc:picChg chg="add del mod">
          <ac:chgData name="Annie Gilmore Bryant" userId="f7d795f2-1209-4b52-90c4-738122001f90" providerId="ADAL" clId="{72E5A1B4-9F07-4DD0-8512-E3D7D4AC5AEE}" dt="2022-07-09T05:45:59.830" v="1490" actId="478"/>
          <ac:picMkLst>
            <pc:docMk/>
            <pc:sldMk cId="354267232" sldId="258"/>
            <ac:picMk id="10" creationId="{79BE26D8-02EC-4CEA-9B9C-363CF97404A7}"/>
          </ac:picMkLst>
        </pc:picChg>
        <pc:picChg chg="add del mod">
          <ac:chgData name="Annie Gilmore Bryant" userId="f7d795f2-1209-4b52-90c4-738122001f90" providerId="ADAL" clId="{72E5A1B4-9F07-4DD0-8512-E3D7D4AC5AEE}" dt="2022-07-09T05:45:59.830" v="1490" actId="478"/>
          <ac:picMkLst>
            <pc:docMk/>
            <pc:sldMk cId="354267232" sldId="258"/>
            <ac:picMk id="12" creationId="{1F1FC5F5-16EF-4820-9640-ECAECD732675}"/>
          </ac:picMkLst>
        </pc:picChg>
        <pc:picChg chg="add del mod topLvl">
          <ac:chgData name="Annie Gilmore Bryant" userId="f7d795f2-1209-4b52-90c4-738122001f90" providerId="ADAL" clId="{72E5A1B4-9F07-4DD0-8512-E3D7D4AC5AEE}" dt="2022-07-09T06:50:39.816" v="2066" actId="478"/>
          <ac:picMkLst>
            <pc:docMk/>
            <pc:sldMk cId="354267232" sldId="258"/>
            <ac:picMk id="18" creationId="{013CF09B-026C-4CD9-B417-6E108D0E0FE5}"/>
          </ac:picMkLst>
        </pc:picChg>
        <pc:picChg chg="add del mod topLvl">
          <ac:chgData name="Annie Gilmore Bryant" userId="f7d795f2-1209-4b52-90c4-738122001f90" providerId="ADAL" clId="{72E5A1B4-9F07-4DD0-8512-E3D7D4AC5AEE}" dt="2022-07-09T06:50:39.816" v="2066" actId="478"/>
          <ac:picMkLst>
            <pc:docMk/>
            <pc:sldMk cId="354267232" sldId="258"/>
            <ac:picMk id="19" creationId="{45F79DBD-7DE8-4CE1-91B5-8328AE540B1D}"/>
          </ac:picMkLst>
        </pc:picChg>
        <pc:picChg chg="add del mod">
          <ac:chgData name="Annie Gilmore Bryant" userId="f7d795f2-1209-4b52-90c4-738122001f90" providerId="ADAL" clId="{72E5A1B4-9F07-4DD0-8512-E3D7D4AC5AEE}" dt="2022-07-09T05:45:59.830" v="1490" actId="478"/>
          <ac:picMkLst>
            <pc:docMk/>
            <pc:sldMk cId="354267232" sldId="258"/>
            <ac:picMk id="20" creationId="{A22DF85E-8FE5-44E1-B693-EDB3285E5835}"/>
          </ac:picMkLst>
        </pc:picChg>
        <pc:picChg chg="add del mod topLvl">
          <ac:chgData name="Annie Gilmore Bryant" userId="f7d795f2-1209-4b52-90c4-738122001f90" providerId="ADAL" clId="{72E5A1B4-9F07-4DD0-8512-E3D7D4AC5AEE}" dt="2022-07-09T06:56:47.569" v="2143" actId="478"/>
          <ac:picMkLst>
            <pc:docMk/>
            <pc:sldMk cId="354267232" sldId="258"/>
            <ac:picMk id="21" creationId="{46966265-6884-4B27-B543-2569D8909B1B}"/>
          </ac:picMkLst>
        </pc:picChg>
        <pc:picChg chg="add del mod">
          <ac:chgData name="Annie Gilmore Bryant" userId="f7d795f2-1209-4b52-90c4-738122001f90" providerId="ADAL" clId="{72E5A1B4-9F07-4DD0-8512-E3D7D4AC5AEE}" dt="2022-07-09T05:45:59.830" v="1490" actId="478"/>
          <ac:picMkLst>
            <pc:docMk/>
            <pc:sldMk cId="354267232" sldId="258"/>
            <ac:picMk id="25" creationId="{79A262D9-E11C-4C83-A448-B23614C3B3E9}"/>
          </ac:picMkLst>
        </pc:picChg>
        <pc:picChg chg="add del mod">
          <ac:chgData name="Annie Gilmore Bryant" userId="f7d795f2-1209-4b52-90c4-738122001f90" providerId="ADAL" clId="{72E5A1B4-9F07-4DD0-8512-E3D7D4AC5AEE}" dt="2022-07-09T05:45:59.830" v="1490" actId="478"/>
          <ac:picMkLst>
            <pc:docMk/>
            <pc:sldMk cId="354267232" sldId="258"/>
            <ac:picMk id="26" creationId="{BED2E2FC-1390-40DE-BD91-8106A46F25A8}"/>
          </ac:picMkLst>
        </pc:picChg>
        <pc:picChg chg="mod">
          <ac:chgData name="Annie Gilmore Bryant" userId="f7d795f2-1209-4b52-90c4-738122001f90" providerId="ADAL" clId="{72E5A1B4-9F07-4DD0-8512-E3D7D4AC5AEE}" dt="2022-07-09T07:14:35.110" v="2621" actId="1036"/>
          <ac:picMkLst>
            <pc:docMk/>
            <pc:sldMk cId="354267232" sldId="258"/>
            <ac:picMk id="31" creationId="{A45A4A4F-A215-4180-8092-39635B481403}"/>
          </ac:picMkLst>
        </pc:picChg>
        <pc:picChg chg="mod">
          <ac:chgData name="Annie Gilmore Bryant" userId="f7d795f2-1209-4b52-90c4-738122001f90" providerId="ADAL" clId="{72E5A1B4-9F07-4DD0-8512-E3D7D4AC5AEE}" dt="2022-07-09T07:14:35.110" v="2621" actId="1036"/>
          <ac:picMkLst>
            <pc:docMk/>
            <pc:sldMk cId="354267232" sldId="258"/>
            <ac:picMk id="32" creationId="{7E84277C-6A25-4B55-B205-3F00083F2F20}"/>
          </ac:picMkLst>
        </pc:picChg>
        <pc:picChg chg="mod">
          <ac:chgData name="Annie Gilmore Bryant" userId="f7d795f2-1209-4b52-90c4-738122001f90" providerId="ADAL" clId="{72E5A1B4-9F07-4DD0-8512-E3D7D4AC5AEE}" dt="2022-07-09T07:14:35.110" v="2621" actId="1036"/>
          <ac:picMkLst>
            <pc:docMk/>
            <pc:sldMk cId="354267232" sldId="258"/>
            <ac:picMk id="33" creationId="{08C5C7FA-D980-4754-962A-0F63AD962998}"/>
          </ac:picMkLst>
        </pc:picChg>
        <pc:picChg chg="mod">
          <ac:chgData name="Annie Gilmore Bryant" userId="f7d795f2-1209-4b52-90c4-738122001f90" providerId="ADAL" clId="{72E5A1B4-9F07-4DD0-8512-E3D7D4AC5AEE}" dt="2022-07-09T07:14:35.110" v="2621" actId="1036"/>
          <ac:picMkLst>
            <pc:docMk/>
            <pc:sldMk cId="354267232" sldId="258"/>
            <ac:picMk id="34" creationId="{02760883-E380-44EC-BC58-149F9D723E29}"/>
          </ac:picMkLst>
        </pc:picChg>
        <pc:picChg chg="mod">
          <ac:chgData name="Annie Gilmore Bryant" userId="f7d795f2-1209-4b52-90c4-738122001f90" providerId="ADAL" clId="{72E5A1B4-9F07-4DD0-8512-E3D7D4AC5AEE}" dt="2022-07-09T07:14:35.110" v="2621" actId="1036"/>
          <ac:picMkLst>
            <pc:docMk/>
            <pc:sldMk cId="354267232" sldId="258"/>
            <ac:picMk id="35" creationId="{E6342784-FDE8-4DE6-823F-9FD281533F9D}"/>
          </ac:picMkLst>
        </pc:picChg>
        <pc:picChg chg="mod">
          <ac:chgData name="Annie Gilmore Bryant" userId="f7d795f2-1209-4b52-90c4-738122001f90" providerId="ADAL" clId="{72E5A1B4-9F07-4DD0-8512-E3D7D4AC5AEE}" dt="2022-07-09T07:14:35.110" v="2621" actId="1036"/>
          <ac:picMkLst>
            <pc:docMk/>
            <pc:sldMk cId="354267232" sldId="258"/>
            <ac:picMk id="38" creationId="{BCA9774B-00AF-4C5D-8058-97F61B05D555}"/>
          </ac:picMkLst>
        </pc:picChg>
        <pc:picChg chg="mod">
          <ac:chgData name="Annie Gilmore Bryant" userId="f7d795f2-1209-4b52-90c4-738122001f90" providerId="ADAL" clId="{72E5A1B4-9F07-4DD0-8512-E3D7D4AC5AEE}" dt="2022-07-09T07:14:35.110" v="2621" actId="1036"/>
          <ac:picMkLst>
            <pc:docMk/>
            <pc:sldMk cId="354267232" sldId="258"/>
            <ac:picMk id="39" creationId="{879D2356-F63C-47BD-8D91-E29070C33ABD}"/>
          </ac:picMkLst>
        </pc:picChg>
        <pc:picChg chg="mod">
          <ac:chgData name="Annie Gilmore Bryant" userId="f7d795f2-1209-4b52-90c4-738122001f90" providerId="ADAL" clId="{72E5A1B4-9F07-4DD0-8512-E3D7D4AC5AEE}" dt="2022-07-09T07:14:35.110" v="2621" actId="1036"/>
          <ac:picMkLst>
            <pc:docMk/>
            <pc:sldMk cId="354267232" sldId="258"/>
            <ac:picMk id="40" creationId="{6DAAD6DA-B6CC-4C94-826B-43EC68D9A5D5}"/>
          </ac:picMkLst>
        </pc:picChg>
        <pc:picChg chg="mod">
          <ac:chgData name="Annie Gilmore Bryant" userId="f7d795f2-1209-4b52-90c4-738122001f90" providerId="ADAL" clId="{72E5A1B4-9F07-4DD0-8512-E3D7D4AC5AEE}" dt="2022-07-09T07:14:35.110" v="2621" actId="1036"/>
          <ac:picMkLst>
            <pc:docMk/>
            <pc:sldMk cId="354267232" sldId="258"/>
            <ac:picMk id="41" creationId="{EFF2C4C4-44EB-42BE-B510-BF3EE2F40929}"/>
          </ac:picMkLst>
        </pc:picChg>
        <pc:picChg chg="mod">
          <ac:chgData name="Annie Gilmore Bryant" userId="f7d795f2-1209-4b52-90c4-738122001f90" providerId="ADAL" clId="{72E5A1B4-9F07-4DD0-8512-E3D7D4AC5AEE}" dt="2022-07-09T07:14:35.110" v="2621" actId="1036"/>
          <ac:picMkLst>
            <pc:docMk/>
            <pc:sldMk cId="354267232" sldId="258"/>
            <ac:picMk id="42" creationId="{EDA732E8-FD83-4BB1-8837-F59273785780}"/>
          </ac:picMkLst>
        </pc:picChg>
        <pc:picChg chg="mod">
          <ac:chgData name="Annie Gilmore Bryant" userId="f7d795f2-1209-4b52-90c4-738122001f90" providerId="ADAL" clId="{72E5A1B4-9F07-4DD0-8512-E3D7D4AC5AEE}" dt="2022-07-09T07:14:35.110" v="2621" actId="1036"/>
          <ac:picMkLst>
            <pc:docMk/>
            <pc:sldMk cId="354267232" sldId="258"/>
            <ac:picMk id="43" creationId="{82E5C5FA-F1FA-435E-B6F5-7B8E0570CFEA}"/>
          </ac:picMkLst>
        </pc:picChg>
        <pc:picChg chg="mod">
          <ac:chgData name="Annie Gilmore Bryant" userId="f7d795f2-1209-4b52-90c4-738122001f90" providerId="ADAL" clId="{72E5A1B4-9F07-4DD0-8512-E3D7D4AC5AEE}" dt="2022-07-09T07:14:35.110" v="2621" actId="1036"/>
          <ac:picMkLst>
            <pc:docMk/>
            <pc:sldMk cId="354267232" sldId="258"/>
            <ac:picMk id="48" creationId="{43B1C6C6-35C8-4C96-861F-BAF21C8A8FDD}"/>
          </ac:picMkLst>
        </pc:picChg>
        <pc:picChg chg="mod">
          <ac:chgData name="Annie Gilmore Bryant" userId="f7d795f2-1209-4b52-90c4-738122001f90" providerId="ADAL" clId="{72E5A1B4-9F07-4DD0-8512-E3D7D4AC5AEE}" dt="2022-07-09T07:14:35.110" v="2621" actId="1036"/>
          <ac:picMkLst>
            <pc:docMk/>
            <pc:sldMk cId="354267232" sldId="258"/>
            <ac:picMk id="49" creationId="{3AD5C661-A43B-4F38-89A9-685CCEA3C9EE}"/>
          </ac:picMkLst>
        </pc:picChg>
        <pc:picChg chg="mod">
          <ac:chgData name="Annie Gilmore Bryant" userId="f7d795f2-1209-4b52-90c4-738122001f90" providerId="ADAL" clId="{72E5A1B4-9F07-4DD0-8512-E3D7D4AC5AEE}" dt="2022-07-09T07:14:35.110" v="2621" actId="1036"/>
          <ac:picMkLst>
            <pc:docMk/>
            <pc:sldMk cId="354267232" sldId="258"/>
            <ac:picMk id="50" creationId="{28317AD0-2708-4C7B-A8F2-B6281E211316}"/>
          </ac:picMkLst>
        </pc:picChg>
        <pc:picChg chg="mod">
          <ac:chgData name="Annie Gilmore Bryant" userId="f7d795f2-1209-4b52-90c4-738122001f90" providerId="ADAL" clId="{72E5A1B4-9F07-4DD0-8512-E3D7D4AC5AEE}" dt="2022-07-09T07:14:35.110" v="2621" actId="1036"/>
          <ac:picMkLst>
            <pc:docMk/>
            <pc:sldMk cId="354267232" sldId="258"/>
            <ac:picMk id="51" creationId="{60B87D5C-C374-44CD-B501-930AAD01095B}"/>
          </ac:picMkLst>
        </pc:picChg>
        <pc:picChg chg="mod">
          <ac:chgData name="Annie Gilmore Bryant" userId="f7d795f2-1209-4b52-90c4-738122001f90" providerId="ADAL" clId="{72E5A1B4-9F07-4DD0-8512-E3D7D4AC5AEE}" dt="2022-07-09T07:14:35.110" v="2621" actId="1036"/>
          <ac:picMkLst>
            <pc:docMk/>
            <pc:sldMk cId="354267232" sldId="258"/>
            <ac:picMk id="54" creationId="{073B6D06-5B02-459E-9AD4-DE8A9B624EF4}"/>
          </ac:picMkLst>
        </pc:picChg>
        <pc:picChg chg="mod">
          <ac:chgData name="Annie Gilmore Bryant" userId="f7d795f2-1209-4b52-90c4-738122001f90" providerId="ADAL" clId="{72E5A1B4-9F07-4DD0-8512-E3D7D4AC5AEE}" dt="2022-07-09T07:14:35.110" v="2621" actId="1036"/>
          <ac:picMkLst>
            <pc:docMk/>
            <pc:sldMk cId="354267232" sldId="258"/>
            <ac:picMk id="55" creationId="{E625D130-500A-442F-B69F-DED5B3A698ED}"/>
          </ac:picMkLst>
        </pc:picChg>
        <pc:picChg chg="mod">
          <ac:chgData name="Annie Gilmore Bryant" userId="f7d795f2-1209-4b52-90c4-738122001f90" providerId="ADAL" clId="{72E5A1B4-9F07-4DD0-8512-E3D7D4AC5AEE}" dt="2022-07-09T07:14:35.110" v="2621" actId="1036"/>
          <ac:picMkLst>
            <pc:docMk/>
            <pc:sldMk cId="354267232" sldId="258"/>
            <ac:picMk id="56" creationId="{320D69D7-661C-40AB-8EAD-433CFB844D79}"/>
          </ac:picMkLst>
        </pc:picChg>
        <pc:picChg chg="mod">
          <ac:chgData name="Annie Gilmore Bryant" userId="f7d795f2-1209-4b52-90c4-738122001f90" providerId="ADAL" clId="{72E5A1B4-9F07-4DD0-8512-E3D7D4AC5AEE}" dt="2022-07-09T07:14:35.110" v="2621" actId="1036"/>
          <ac:picMkLst>
            <pc:docMk/>
            <pc:sldMk cId="354267232" sldId="258"/>
            <ac:picMk id="57" creationId="{1CC51C3D-D682-4D87-B1D9-16EB65BF213D}"/>
          </ac:picMkLst>
        </pc:picChg>
        <pc:picChg chg="mod">
          <ac:chgData name="Annie Gilmore Bryant" userId="f7d795f2-1209-4b52-90c4-738122001f90" providerId="ADAL" clId="{72E5A1B4-9F07-4DD0-8512-E3D7D4AC5AEE}" dt="2022-07-09T07:14:35.110" v="2621" actId="1036"/>
          <ac:picMkLst>
            <pc:docMk/>
            <pc:sldMk cId="354267232" sldId="258"/>
            <ac:picMk id="58" creationId="{0EE54E6E-DF9D-4D9D-90FA-2FA5E1920B99}"/>
          </ac:picMkLst>
        </pc:picChg>
        <pc:picChg chg="add mod topLvl">
          <ac:chgData name="Annie Gilmore Bryant" userId="f7d795f2-1209-4b52-90c4-738122001f90" providerId="ADAL" clId="{72E5A1B4-9F07-4DD0-8512-E3D7D4AC5AEE}" dt="2022-07-09T07:14:29.576" v="2606" actId="1076"/>
          <ac:picMkLst>
            <pc:docMk/>
            <pc:sldMk cId="354267232" sldId="258"/>
            <ac:picMk id="65" creationId="{D905C95B-D41E-4540-AB01-20CBE8C1FD3F}"/>
          </ac:picMkLst>
        </pc:picChg>
        <pc:picChg chg="add del mod topLvl">
          <ac:chgData name="Annie Gilmore Bryant" userId="f7d795f2-1209-4b52-90c4-738122001f90" providerId="ADAL" clId="{72E5A1B4-9F07-4DD0-8512-E3D7D4AC5AEE}" dt="2022-07-09T06:56:48.223" v="2144" actId="478"/>
          <ac:picMkLst>
            <pc:docMk/>
            <pc:sldMk cId="354267232" sldId="258"/>
            <ac:picMk id="66" creationId="{3218E1FE-D11D-4217-B3B0-F281D8D8E438}"/>
          </ac:picMkLst>
        </pc:picChg>
        <pc:picChg chg="add mod topLvl">
          <ac:chgData name="Annie Gilmore Bryant" userId="f7d795f2-1209-4b52-90c4-738122001f90" providerId="ADAL" clId="{72E5A1B4-9F07-4DD0-8512-E3D7D4AC5AEE}" dt="2022-07-09T07:14:14.345" v="2602" actId="164"/>
          <ac:picMkLst>
            <pc:docMk/>
            <pc:sldMk cId="354267232" sldId="258"/>
            <ac:picMk id="67" creationId="{60350995-2B9F-4154-AD5B-4045913FA656}"/>
          </ac:picMkLst>
        </pc:picChg>
        <pc:picChg chg="add mod topLvl">
          <ac:chgData name="Annie Gilmore Bryant" userId="f7d795f2-1209-4b52-90c4-738122001f90" providerId="ADAL" clId="{72E5A1B4-9F07-4DD0-8512-E3D7D4AC5AEE}" dt="2022-07-09T07:14:14.345" v="2602" actId="164"/>
          <ac:picMkLst>
            <pc:docMk/>
            <pc:sldMk cId="354267232" sldId="258"/>
            <ac:picMk id="68" creationId="{D957822D-4AEB-4D87-B28C-4DC8D06C3860}"/>
          </ac:picMkLst>
        </pc:picChg>
        <pc:picChg chg="add mod topLvl">
          <ac:chgData name="Annie Gilmore Bryant" userId="f7d795f2-1209-4b52-90c4-738122001f90" providerId="ADAL" clId="{72E5A1B4-9F07-4DD0-8512-E3D7D4AC5AEE}" dt="2022-07-09T07:14:14.345" v="2602" actId="164"/>
          <ac:picMkLst>
            <pc:docMk/>
            <pc:sldMk cId="354267232" sldId="258"/>
            <ac:picMk id="73" creationId="{F52FFC99-2E88-44ED-BC1C-DEF0F705FAB6}"/>
          </ac:picMkLst>
        </pc:picChg>
        <pc:picChg chg="add del mod topLvl">
          <ac:chgData name="Annie Gilmore Bryant" userId="f7d795f2-1209-4b52-90c4-738122001f90" providerId="ADAL" clId="{72E5A1B4-9F07-4DD0-8512-E3D7D4AC5AEE}" dt="2022-07-09T06:50:42.577" v="2067" actId="478"/>
          <ac:picMkLst>
            <pc:docMk/>
            <pc:sldMk cId="354267232" sldId="258"/>
            <ac:picMk id="92" creationId="{539B3F9E-F970-4E4E-A0CA-491D19F619B6}"/>
          </ac:picMkLst>
        </pc:picChg>
        <pc:picChg chg="add mod">
          <ac:chgData name="Annie Gilmore Bryant" userId="f7d795f2-1209-4b52-90c4-738122001f90" providerId="ADAL" clId="{72E5A1B4-9F07-4DD0-8512-E3D7D4AC5AEE}" dt="2022-07-09T07:06:28.651" v="2359" actId="1076"/>
          <ac:picMkLst>
            <pc:docMk/>
            <pc:sldMk cId="354267232" sldId="258"/>
            <ac:picMk id="101" creationId="{8509BAE0-9E6E-41F7-87F3-32EF37173B90}"/>
          </ac:picMkLst>
        </pc:picChg>
        <pc:picChg chg="add del mod">
          <ac:chgData name="Annie Gilmore Bryant" userId="f7d795f2-1209-4b52-90c4-738122001f90" providerId="ADAL" clId="{72E5A1B4-9F07-4DD0-8512-E3D7D4AC5AEE}" dt="2022-07-09T05:45:59.830" v="1490" actId="478"/>
          <ac:picMkLst>
            <pc:docMk/>
            <pc:sldMk cId="354267232" sldId="258"/>
            <ac:picMk id="1026" creationId="{73F44D84-017A-43B0-ACD7-14A3A4AA985F}"/>
          </ac:picMkLst>
        </pc:picChg>
        <pc:cxnChg chg="add del mod">
          <ac:chgData name="Annie Gilmore Bryant" userId="f7d795f2-1209-4b52-90c4-738122001f90" providerId="ADAL" clId="{72E5A1B4-9F07-4DD0-8512-E3D7D4AC5AEE}" dt="2022-07-09T05:45:59.830" v="1490" actId="478"/>
          <ac:cxnSpMkLst>
            <pc:docMk/>
            <pc:sldMk cId="354267232" sldId="258"/>
            <ac:cxnSpMk id="7" creationId="{E5277085-DB9A-4F91-9832-DBF7E7F8F9E4}"/>
          </ac:cxnSpMkLst>
        </pc:cxnChg>
        <pc:cxnChg chg="add del mod">
          <ac:chgData name="Annie Gilmore Bryant" userId="f7d795f2-1209-4b52-90c4-738122001f90" providerId="ADAL" clId="{72E5A1B4-9F07-4DD0-8512-E3D7D4AC5AEE}" dt="2022-07-09T05:45:59.830" v="1490" actId="478"/>
          <ac:cxnSpMkLst>
            <pc:docMk/>
            <pc:sldMk cId="354267232" sldId="258"/>
            <ac:cxnSpMk id="11" creationId="{69A39052-9F9E-46E2-B516-E8967D571970}"/>
          </ac:cxnSpMkLst>
        </pc:cxnChg>
        <pc:cxnChg chg="add del mod">
          <ac:chgData name="Annie Gilmore Bryant" userId="f7d795f2-1209-4b52-90c4-738122001f90" providerId="ADAL" clId="{72E5A1B4-9F07-4DD0-8512-E3D7D4AC5AEE}" dt="2022-07-09T05:45:59.830" v="1490" actId="478"/>
          <ac:cxnSpMkLst>
            <pc:docMk/>
            <pc:sldMk cId="354267232" sldId="258"/>
            <ac:cxnSpMk id="13" creationId="{DC8D6F3F-521F-4989-A702-94A26D1C271D}"/>
          </ac:cxnSpMkLst>
        </pc:cxnChg>
        <pc:cxnChg chg="add del mod">
          <ac:chgData name="Annie Gilmore Bryant" userId="f7d795f2-1209-4b52-90c4-738122001f90" providerId="ADAL" clId="{72E5A1B4-9F07-4DD0-8512-E3D7D4AC5AEE}" dt="2022-07-09T05:45:59.830" v="1490" actId="478"/>
          <ac:cxnSpMkLst>
            <pc:docMk/>
            <pc:sldMk cId="354267232" sldId="258"/>
            <ac:cxnSpMk id="14" creationId="{A33E3922-246E-40D8-B16D-58C5FA077592}"/>
          </ac:cxnSpMkLst>
        </pc:cxnChg>
        <pc:cxnChg chg="add del mod">
          <ac:chgData name="Annie Gilmore Bryant" userId="f7d795f2-1209-4b52-90c4-738122001f90" providerId="ADAL" clId="{72E5A1B4-9F07-4DD0-8512-E3D7D4AC5AEE}" dt="2022-07-09T05:45:59.830" v="1490" actId="478"/>
          <ac:cxnSpMkLst>
            <pc:docMk/>
            <pc:sldMk cId="354267232" sldId="258"/>
            <ac:cxnSpMk id="15" creationId="{9BB0E3BC-DA8B-416C-9131-6E78354A1AA3}"/>
          </ac:cxnSpMkLst>
        </pc:cxnChg>
        <pc:cxnChg chg="add mod topLvl">
          <ac:chgData name="Annie Gilmore Bryant" userId="f7d795f2-1209-4b52-90c4-738122001f90" providerId="ADAL" clId="{72E5A1B4-9F07-4DD0-8512-E3D7D4AC5AEE}" dt="2022-07-09T08:01:14.744" v="4304" actId="1036"/>
          <ac:cxnSpMkLst>
            <pc:docMk/>
            <pc:sldMk cId="354267232" sldId="258"/>
            <ac:cxnSpMk id="22" creationId="{E18B88CC-5D91-488E-AF8A-0672160E4D98}"/>
          </ac:cxnSpMkLst>
        </pc:cxnChg>
        <pc:cxnChg chg="add mod topLvl">
          <ac:chgData name="Annie Gilmore Bryant" userId="f7d795f2-1209-4b52-90c4-738122001f90" providerId="ADAL" clId="{72E5A1B4-9F07-4DD0-8512-E3D7D4AC5AEE}" dt="2022-07-09T07:14:35.110" v="2621" actId="1036"/>
          <ac:cxnSpMkLst>
            <pc:docMk/>
            <pc:sldMk cId="354267232" sldId="258"/>
            <ac:cxnSpMk id="62" creationId="{3F336F8A-9460-4DF9-87EA-20E60FAC4BFA}"/>
          </ac:cxnSpMkLst>
        </pc:cxnChg>
        <pc:cxnChg chg="add mod topLvl">
          <ac:chgData name="Annie Gilmore Bryant" userId="f7d795f2-1209-4b52-90c4-738122001f90" providerId="ADAL" clId="{72E5A1B4-9F07-4DD0-8512-E3D7D4AC5AEE}" dt="2022-07-09T07:14:35.110" v="2621" actId="1036"/>
          <ac:cxnSpMkLst>
            <pc:docMk/>
            <pc:sldMk cId="354267232" sldId="258"/>
            <ac:cxnSpMk id="63" creationId="{1D74379A-680D-4119-A1CB-C62DEF656D6A}"/>
          </ac:cxnSpMkLst>
        </pc:cxnChg>
        <pc:cxnChg chg="add del mod topLvl">
          <ac:chgData name="Annie Gilmore Bryant" userId="f7d795f2-1209-4b52-90c4-738122001f90" providerId="ADAL" clId="{72E5A1B4-9F07-4DD0-8512-E3D7D4AC5AEE}" dt="2022-07-09T05:46:53.680" v="1501" actId="478"/>
          <ac:cxnSpMkLst>
            <pc:docMk/>
            <pc:sldMk cId="354267232" sldId="258"/>
            <ac:cxnSpMk id="69" creationId="{7A4986E1-6F28-4BFA-8ABC-C6399C167213}"/>
          </ac:cxnSpMkLst>
        </pc:cxnChg>
        <pc:cxnChg chg="add del mod topLvl">
          <ac:chgData name="Annie Gilmore Bryant" userId="f7d795f2-1209-4b52-90c4-738122001f90" providerId="ADAL" clId="{72E5A1B4-9F07-4DD0-8512-E3D7D4AC5AEE}" dt="2022-07-09T07:02:46.730" v="2180" actId="478"/>
          <ac:cxnSpMkLst>
            <pc:docMk/>
            <pc:sldMk cId="354267232" sldId="258"/>
            <ac:cxnSpMk id="72" creationId="{B7A74471-E553-4FA1-93FA-A996ADD2CF07}"/>
          </ac:cxnSpMkLst>
        </pc:cxnChg>
        <pc:cxnChg chg="mod">
          <ac:chgData name="Annie Gilmore Bryant" userId="f7d795f2-1209-4b52-90c4-738122001f90" providerId="ADAL" clId="{72E5A1B4-9F07-4DD0-8512-E3D7D4AC5AEE}" dt="2022-07-09T05:46:48.606" v="1499" actId="165"/>
          <ac:cxnSpMkLst>
            <pc:docMk/>
            <pc:sldMk cId="354267232" sldId="258"/>
            <ac:cxnSpMk id="88" creationId="{2697852B-AF15-4BBB-AD62-12D502EB0B0A}"/>
          </ac:cxnSpMkLst>
        </pc:cxnChg>
        <pc:cxnChg chg="mod">
          <ac:chgData name="Annie Gilmore Bryant" userId="f7d795f2-1209-4b52-90c4-738122001f90" providerId="ADAL" clId="{72E5A1B4-9F07-4DD0-8512-E3D7D4AC5AEE}" dt="2022-07-09T05:46:48.606" v="1499" actId="165"/>
          <ac:cxnSpMkLst>
            <pc:docMk/>
            <pc:sldMk cId="354267232" sldId="258"/>
            <ac:cxnSpMk id="89" creationId="{1ECF22CF-645D-4530-8280-87C30F216D7E}"/>
          </ac:cxnSpMkLst>
        </pc:cxnChg>
        <pc:cxnChg chg="mod">
          <ac:chgData name="Annie Gilmore Bryant" userId="f7d795f2-1209-4b52-90c4-738122001f90" providerId="ADAL" clId="{72E5A1B4-9F07-4DD0-8512-E3D7D4AC5AEE}" dt="2022-07-09T05:46:48.606" v="1499" actId="165"/>
          <ac:cxnSpMkLst>
            <pc:docMk/>
            <pc:sldMk cId="354267232" sldId="258"/>
            <ac:cxnSpMk id="90" creationId="{D8986FD6-6B15-450C-8D3B-0A47FBF24553}"/>
          </ac:cxnSpMkLst>
        </pc:cxnChg>
        <pc:cxnChg chg="add mod">
          <ac:chgData name="Annie Gilmore Bryant" userId="f7d795f2-1209-4b52-90c4-738122001f90" providerId="ADAL" clId="{72E5A1B4-9F07-4DD0-8512-E3D7D4AC5AEE}" dt="2022-07-09T08:01:11.917" v="4300" actId="1036"/>
          <ac:cxnSpMkLst>
            <pc:docMk/>
            <pc:sldMk cId="354267232" sldId="258"/>
            <ac:cxnSpMk id="100" creationId="{AE0A6937-1571-4957-B035-0EC86D9C3C36}"/>
          </ac:cxnSpMkLst>
        </pc:cxnChg>
        <pc:cxnChg chg="mod topLvl">
          <ac:chgData name="Annie Gilmore Bryant" userId="f7d795f2-1209-4b52-90c4-738122001f90" providerId="ADAL" clId="{72E5A1B4-9F07-4DD0-8512-E3D7D4AC5AEE}" dt="2022-07-09T07:17:26.632" v="2762" actId="1036"/>
          <ac:cxnSpMkLst>
            <pc:docMk/>
            <pc:sldMk cId="354267232" sldId="258"/>
            <ac:cxnSpMk id="117" creationId="{4B3C63C6-D34C-4791-A6D3-A4DF30F4EEE5}"/>
          </ac:cxnSpMkLst>
        </pc:cxnChg>
        <pc:cxnChg chg="mod">
          <ac:chgData name="Annie Gilmore Bryant" userId="f7d795f2-1209-4b52-90c4-738122001f90" providerId="ADAL" clId="{72E5A1B4-9F07-4DD0-8512-E3D7D4AC5AEE}" dt="2022-07-09T07:09:23.741" v="2380" actId="208"/>
          <ac:cxnSpMkLst>
            <pc:docMk/>
            <pc:sldMk cId="354267232" sldId="258"/>
            <ac:cxnSpMk id="118" creationId="{E723D8B7-7915-40DB-B708-A1AA271EC6B2}"/>
          </ac:cxnSpMkLst>
        </pc:cxnChg>
        <pc:cxnChg chg="mod">
          <ac:chgData name="Annie Gilmore Bryant" userId="f7d795f2-1209-4b52-90c4-738122001f90" providerId="ADAL" clId="{72E5A1B4-9F07-4DD0-8512-E3D7D4AC5AEE}" dt="2022-07-09T07:09:18.232" v="2379" actId="208"/>
          <ac:cxnSpMkLst>
            <pc:docMk/>
            <pc:sldMk cId="354267232" sldId="258"/>
            <ac:cxnSpMk id="119" creationId="{1ACC7237-2761-4F6C-BC2A-BD19C9B330E4}"/>
          </ac:cxnSpMkLst>
        </pc:cxnChg>
        <pc:cxnChg chg="add mod">
          <ac:chgData name="Annie Gilmore Bryant" userId="f7d795f2-1209-4b52-90c4-738122001f90" providerId="ADAL" clId="{72E5A1B4-9F07-4DD0-8512-E3D7D4AC5AEE}" dt="2022-07-09T07:17:42.123" v="2782" actId="1035"/>
          <ac:cxnSpMkLst>
            <pc:docMk/>
            <pc:sldMk cId="354267232" sldId="258"/>
            <ac:cxnSpMk id="127" creationId="{C0FFB42C-F09D-4AA9-A4EF-E6CDC8823A9F}"/>
          </ac:cxnSpMkLst>
        </pc:cxnChg>
        <pc:cxnChg chg="add mod">
          <ac:chgData name="Annie Gilmore Bryant" userId="f7d795f2-1209-4b52-90c4-738122001f90" providerId="ADAL" clId="{72E5A1B4-9F07-4DD0-8512-E3D7D4AC5AEE}" dt="2022-07-09T07:17:42.123" v="2782" actId="1035"/>
          <ac:cxnSpMkLst>
            <pc:docMk/>
            <pc:sldMk cId="354267232" sldId="258"/>
            <ac:cxnSpMk id="128" creationId="{B30CCF85-90DB-4F17-BF1F-B7DF155DC0C4}"/>
          </ac:cxnSpMkLst>
        </pc:cxnChg>
        <pc:cxnChg chg="add mod">
          <ac:chgData name="Annie Gilmore Bryant" userId="f7d795f2-1209-4b52-90c4-738122001f90" providerId="ADAL" clId="{72E5A1B4-9F07-4DD0-8512-E3D7D4AC5AEE}" dt="2022-07-09T07:17:44.591" v="2786" actId="1035"/>
          <ac:cxnSpMkLst>
            <pc:docMk/>
            <pc:sldMk cId="354267232" sldId="258"/>
            <ac:cxnSpMk id="141" creationId="{143958AA-7CB5-462F-B4EF-96504AA45091}"/>
          </ac:cxnSpMkLst>
        </pc:cxnChg>
        <pc:cxnChg chg="add mod">
          <ac:chgData name="Annie Gilmore Bryant" userId="f7d795f2-1209-4b52-90c4-738122001f90" providerId="ADAL" clId="{72E5A1B4-9F07-4DD0-8512-E3D7D4AC5AEE}" dt="2022-07-09T07:17:44.591" v="2786" actId="1035"/>
          <ac:cxnSpMkLst>
            <pc:docMk/>
            <pc:sldMk cId="354267232" sldId="258"/>
            <ac:cxnSpMk id="142" creationId="{C63FA088-1880-4D24-AF21-83C15E4A0CF5}"/>
          </ac:cxnSpMkLst>
        </pc:cxnChg>
      </pc:sldChg>
      <pc:sldChg chg="addSp delSp modSp add mod">
        <pc:chgData name="Annie Gilmore Bryant" userId="f7d795f2-1209-4b52-90c4-738122001f90" providerId="ADAL" clId="{72E5A1B4-9F07-4DD0-8512-E3D7D4AC5AEE}" dt="2022-07-09T08:57:29.148" v="5616" actId="1037"/>
        <pc:sldMkLst>
          <pc:docMk/>
          <pc:sldMk cId="3072171074" sldId="259"/>
        </pc:sldMkLst>
        <pc:spChg chg="del mod">
          <ac:chgData name="Annie Gilmore Bryant" userId="f7d795f2-1209-4b52-90c4-738122001f90" providerId="ADAL" clId="{72E5A1B4-9F07-4DD0-8512-E3D7D4AC5AEE}" dt="2022-07-09T07:20:16.909" v="2790" actId="478"/>
          <ac:spMkLst>
            <pc:docMk/>
            <pc:sldMk cId="3072171074" sldId="259"/>
            <ac:spMk id="2" creationId="{8B3F99BC-6D8D-49ED-9C4E-C9797E9AD72D}"/>
          </ac:spMkLst>
        </pc:spChg>
        <pc:spChg chg="del">
          <ac:chgData name="Annie Gilmore Bryant" userId="f7d795f2-1209-4b52-90c4-738122001f90" providerId="ADAL" clId="{72E5A1B4-9F07-4DD0-8512-E3D7D4AC5AEE}" dt="2022-07-06T11:36:28.681" v="263" actId="478"/>
          <ac:spMkLst>
            <pc:docMk/>
            <pc:sldMk cId="3072171074" sldId="259"/>
            <ac:spMk id="3" creationId="{076AA6B6-941E-4D6F-8ACE-57635EAAD4AB}"/>
          </ac:spMkLst>
        </pc:spChg>
        <pc:spChg chg="add del mod">
          <ac:chgData name="Annie Gilmore Bryant" userId="f7d795f2-1209-4b52-90c4-738122001f90" providerId="ADAL" clId="{72E5A1B4-9F07-4DD0-8512-E3D7D4AC5AEE}" dt="2022-07-09T07:20:19.617" v="2791" actId="478"/>
          <ac:spMkLst>
            <pc:docMk/>
            <pc:sldMk cId="3072171074" sldId="259"/>
            <ac:spMk id="10" creationId="{E26BB769-20F5-481C-A6F4-084EFD7931D4}"/>
          </ac:spMkLst>
        </pc:spChg>
        <pc:spChg chg="add del mod">
          <ac:chgData name="Annie Gilmore Bryant" userId="f7d795f2-1209-4b52-90c4-738122001f90" providerId="ADAL" clId="{72E5A1B4-9F07-4DD0-8512-E3D7D4AC5AEE}" dt="2022-07-06T11:36:30.225" v="265"/>
          <ac:spMkLst>
            <pc:docMk/>
            <pc:sldMk cId="3072171074" sldId="259"/>
            <ac:spMk id="15" creationId="{A4633CD0-3916-4971-A472-F111A0C81126}"/>
          </ac:spMkLst>
        </pc:spChg>
        <pc:spChg chg="add del mod">
          <ac:chgData name="Annie Gilmore Bryant" userId="f7d795f2-1209-4b52-90c4-738122001f90" providerId="ADAL" clId="{72E5A1B4-9F07-4DD0-8512-E3D7D4AC5AEE}" dt="2022-07-06T11:36:30.225" v="265"/>
          <ac:spMkLst>
            <pc:docMk/>
            <pc:sldMk cId="3072171074" sldId="259"/>
            <ac:spMk id="16" creationId="{82718250-367C-4B4D-AD59-307596E914E7}"/>
          </ac:spMkLst>
        </pc:spChg>
        <pc:spChg chg="add del mod">
          <ac:chgData name="Annie Gilmore Bryant" userId="f7d795f2-1209-4b52-90c4-738122001f90" providerId="ADAL" clId="{72E5A1B4-9F07-4DD0-8512-E3D7D4AC5AEE}" dt="2022-07-06T11:36:30.225" v="265"/>
          <ac:spMkLst>
            <pc:docMk/>
            <pc:sldMk cId="3072171074" sldId="259"/>
            <ac:spMk id="17" creationId="{5300D483-0F0C-42EA-8DAA-FE520C29616E}"/>
          </ac:spMkLst>
        </pc:spChg>
        <pc:spChg chg="mod">
          <ac:chgData name="Annie Gilmore Bryant" userId="f7d795f2-1209-4b52-90c4-738122001f90" providerId="ADAL" clId="{72E5A1B4-9F07-4DD0-8512-E3D7D4AC5AEE}" dt="2022-07-06T11:36:29.012" v="264"/>
          <ac:spMkLst>
            <pc:docMk/>
            <pc:sldMk cId="3072171074" sldId="259"/>
            <ac:spMk id="23" creationId="{B8A77902-5B29-4197-B8F7-ED14A2255865}"/>
          </ac:spMkLst>
        </pc:spChg>
        <pc:spChg chg="mod">
          <ac:chgData name="Annie Gilmore Bryant" userId="f7d795f2-1209-4b52-90c4-738122001f90" providerId="ADAL" clId="{72E5A1B4-9F07-4DD0-8512-E3D7D4AC5AEE}" dt="2022-07-06T11:36:29.012" v="264"/>
          <ac:spMkLst>
            <pc:docMk/>
            <pc:sldMk cId="3072171074" sldId="259"/>
            <ac:spMk id="24" creationId="{BEF15AAE-F51D-433A-83A0-1D2D32102725}"/>
          </ac:spMkLst>
        </pc:spChg>
        <pc:spChg chg="mod">
          <ac:chgData name="Annie Gilmore Bryant" userId="f7d795f2-1209-4b52-90c4-738122001f90" providerId="ADAL" clId="{72E5A1B4-9F07-4DD0-8512-E3D7D4AC5AEE}" dt="2022-07-06T11:36:29.012" v="264"/>
          <ac:spMkLst>
            <pc:docMk/>
            <pc:sldMk cId="3072171074" sldId="259"/>
            <ac:spMk id="25" creationId="{0C871BEF-7E4C-4202-ABB0-81D7F1ECBBAC}"/>
          </ac:spMkLst>
        </pc:spChg>
        <pc:spChg chg="mod">
          <ac:chgData name="Annie Gilmore Bryant" userId="f7d795f2-1209-4b52-90c4-738122001f90" providerId="ADAL" clId="{72E5A1B4-9F07-4DD0-8512-E3D7D4AC5AEE}" dt="2022-07-06T11:36:29.012" v="264"/>
          <ac:spMkLst>
            <pc:docMk/>
            <pc:sldMk cId="3072171074" sldId="259"/>
            <ac:spMk id="26" creationId="{0B277C02-6ADB-4305-A3D1-49174DC0584F}"/>
          </ac:spMkLst>
        </pc:spChg>
        <pc:spChg chg="mod">
          <ac:chgData name="Annie Gilmore Bryant" userId="f7d795f2-1209-4b52-90c4-738122001f90" providerId="ADAL" clId="{72E5A1B4-9F07-4DD0-8512-E3D7D4AC5AEE}" dt="2022-07-06T11:36:29.012" v="264"/>
          <ac:spMkLst>
            <pc:docMk/>
            <pc:sldMk cId="3072171074" sldId="259"/>
            <ac:spMk id="27" creationId="{FAA4EBEC-0B1D-4BE4-A492-FC8B6C5BE49A}"/>
          </ac:spMkLst>
        </pc:spChg>
        <pc:spChg chg="mod">
          <ac:chgData name="Annie Gilmore Bryant" userId="f7d795f2-1209-4b52-90c4-738122001f90" providerId="ADAL" clId="{72E5A1B4-9F07-4DD0-8512-E3D7D4AC5AEE}" dt="2022-07-06T11:36:29.012" v="264"/>
          <ac:spMkLst>
            <pc:docMk/>
            <pc:sldMk cId="3072171074" sldId="259"/>
            <ac:spMk id="28" creationId="{A66BC481-F2DF-4E63-9A2D-810F237DEA9E}"/>
          </ac:spMkLst>
        </pc:spChg>
        <pc:spChg chg="mod">
          <ac:chgData name="Annie Gilmore Bryant" userId="f7d795f2-1209-4b52-90c4-738122001f90" providerId="ADAL" clId="{72E5A1B4-9F07-4DD0-8512-E3D7D4AC5AEE}" dt="2022-07-06T11:36:29.012" v="264"/>
          <ac:spMkLst>
            <pc:docMk/>
            <pc:sldMk cId="3072171074" sldId="259"/>
            <ac:spMk id="29" creationId="{6ED228F6-FD9B-404A-AED3-27D6C58470AD}"/>
          </ac:spMkLst>
        </pc:spChg>
        <pc:spChg chg="mod">
          <ac:chgData name="Annie Gilmore Bryant" userId="f7d795f2-1209-4b52-90c4-738122001f90" providerId="ADAL" clId="{72E5A1B4-9F07-4DD0-8512-E3D7D4AC5AEE}" dt="2022-07-06T11:36:29.012" v="264"/>
          <ac:spMkLst>
            <pc:docMk/>
            <pc:sldMk cId="3072171074" sldId="259"/>
            <ac:spMk id="30" creationId="{D73B4DB6-C435-4BCB-8067-55F0B797047B}"/>
          </ac:spMkLst>
        </pc:spChg>
        <pc:spChg chg="mod">
          <ac:chgData name="Annie Gilmore Bryant" userId="f7d795f2-1209-4b52-90c4-738122001f90" providerId="ADAL" clId="{72E5A1B4-9F07-4DD0-8512-E3D7D4AC5AEE}" dt="2022-07-06T11:36:29.012" v="264"/>
          <ac:spMkLst>
            <pc:docMk/>
            <pc:sldMk cId="3072171074" sldId="259"/>
            <ac:spMk id="31" creationId="{7526E795-4BC6-41EC-A5C0-7B6A30907437}"/>
          </ac:spMkLst>
        </pc:spChg>
        <pc:spChg chg="mod">
          <ac:chgData name="Annie Gilmore Bryant" userId="f7d795f2-1209-4b52-90c4-738122001f90" providerId="ADAL" clId="{72E5A1B4-9F07-4DD0-8512-E3D7D4AC5AEE}" dt="2022-07-06T11:36:29.012" v="264"/>
          <ac:spMkLst>
            <pc:docMk/>
            <pc:sldMk cId="3072171074" sldId="259"/>
            <ac:spMk id="32" creationId="{BCFA8495-A37F-49AF-A72C-BBCCEA221560}"/>
          </ac:spMkLst>
        </pc:spChg>
        <pc:spChg chg="mod">
          <ac:chgData name="Annie Gilmore Bryant" userId="f7d795f2-1209-4b52-90c4-738122001f90" providerId="ADAL" clId="{72E5A1B4-9F07-4DD0-8512-E3D7D4AC5AEE}" dt="2022-07-06T11:36:29.012" v="264"/>
          <ac:spMkLst>
            <pc:docMk/>
            <pc:sldMk cId="3072171074" sldId="259"/>
            <ac:spMk id="33" creationId="{A34399A2-22C9-460C-8D75-314174F05E95}"/>
          </ac:spMkLst>
        </pc:spChg>
        <pc:spChg chg="mod">
          <ac:chgData name="Annie Gilmore Bryant" userId="f7d795f2-1209-4b52-90c4-738122001f90" providerId="ADAL" clId="{72E5A1B4-9F07-4DD0-8512-E3D7D4AC5AEE}" dt="2022-07-06T11:36:29.012" v="264"/>
          <ac:spMkLst>
            <pc:docMk/>
            <pc:sldMk cId="3072171074" sldId="259"/>
            <ac:spMk id="34" creationId="{908CA11E-5CF7-490A-8D6A-1B7ACB4D0AFA}"/>
          </ac:spMkLst>
        </pc:spChg>
        <pc:spChg chg="add del mod">
          <ac:chgData name="Annie Gilmore Bryant" userId="f7d795f2-1209-4b52-90c4-738122001f90" providerId="ADAL" clId="{72E5A1B4-9F07-4DD0-8512-E3D7D4AC5AEE}" dt="2022-07-06T11:36:30.225" v="265"/>
          <ac:spMkLst>
            <pc:docMk/>
            <pc:sldMk cId="3072171074" sldId="259"/>
            <ac:spMk id="39" creationId="{9DB06D1A-D83E-4C0A-914A-49BE2943EFC4}"/>
          </ac:spMkLst>
        </pc:spChg>
        <pc:spChg chg="add del mod">
          <ac:chgData name="Annie Gilmore Bryant" userId="f7d795f2-1209-4b52-90c4-738122001f90" providerId="ADAL" clId="{72E5A1B4-9F07-4DD0-8512-E3D7D4AC5AEE}" dt="2022-07-06T11:36:30.225" v="265"/>
          <ac:spMkLst>
            <pc:docMk/>
            <pc:sldMk cId="3072171074" sldId="259"/>
            <ac:spMk id="40" creationId="{8C8B6989-69C2-4BA4-8E58-7A1768F3EC02}"/>
          </ac:spMkLst>
        </pc:spChg>
        <pc:spChg chg="add del mod">
          <ac:chgData name="Annie Gilmore Bryant" userId="f7d795f2-1209-4b52-90c4-738122001f90" providerId="ADAL" clId="{72E5A1B4-9F07-4DD0-8512-E3D7D4AC5AEE}" dt="2022-07-06T11:36:30.225" v="265"/>
          <ac:spMkLst>
            <pc:docMk/>
            <pc:sldMk cId="3072171074" sldId="259"/>
            <ac:spMk id="41" creationId="{1103999F-1D96-4B04-8E27-61F807CD1DDA}"/>
          </ac:spMkLst>
        </pc:spChg>
        <pc:spChg chg="add del mod">
          <ac:chgData name="Annie Gilmore Bryant" userId="f7d795f2-1209-4b52-90c4-738122001f90" providerId="ADAL" clId="{72E5A1B4-9F07-4DD0-8512-E3D7D4AC5AEE}" dt="2022-07-06T11:36:30.225" v="265"/>
          <ac:spMkLst>
            <pc:docMk/>
            <pc:sldMk cId="3072171074" sldId="259"/>
            <ac:spMk id="43" creationId="{72FE3C9B-A86A-4749-B36E-1F4487B6AA35}"/>
          </ac:spMkLst>
        </pc:spChg>
        <pc:spChg chg="add del mod">
          <ac:chgData name="Annie Gilmore Bryant" userId="f7d795f2-1209-4b52-90c4-738122001f90" providerId="ADAL" clId="{72E5A1B4-9F07-4DD0-8512-E3D7D4AC5AEE}" dt="2022-07-06T11:36:30.225" v="265"/>
          <ac:spMkLst>
            <pc:docMk/>
            <pc:sldMk cId="3072171074" sldId="259"/>
            <ac:spMk id="44" creationId="{C05D03E0-E8C7-4F75-BF93-2F5E8943BF3B}"/>
          </ac:spMkLst>
        </pc:spChg>
        <pc:spChg chg="add del mod">
          <ac:chgData name="Annie Gilmore Bryant" userId="f7d795f2-1209-4b52-90c4-738122001f90" providerId="ADAL" clId="{72E5A1B4-9F07-4DD0-8512-E3D7D4AC5AEE}" dt="2022-07-06T11:36:30.225" v="265"/>
          <ac:spMkLst>
            <pc:docMk/>
            <pc:sldMk cId="3072171074" sldId="259"/>
            <ac:spMk id="45" creationId="{2772F415-D9E5-454A-8074-82E71A84B63A}"/>
          </ac:spMkLst>
        </pc:spChg>
        <pc:spChg chg="add mod">
          <ac:chgData name="Annie Gilmore Bryant" userId="f7d795f2-1209-4b52-90c4-738122001f90" providerId="ADAL" clId="{72E5A1B4-9F07-4DD0-8512-E3D7D4AC5AEE}" dt="2022-07-09T08:19:02.725" v="4935" actId="1035"/>
          <ac:spMkLst>
            <pc:docMk/>
            <pc:sldMk cId="3072171074" sldId="259"/>
            <ac:spMk id="46" creationId="{D12AC447-0727-4B4F-8144-891410EAE106}"/>
          </ac:spMkLst>
        </pc:spChg>
        <pc:spChg chg="add del mod">
          <ac:chgData name="Annie Gilmore Bryant" userId="f7d795f2-1209-4b52-90c4-738122001f90" providerId="ADAL" clId="{72E5A1B4-9F07-4DD0-8512-E3D7D4AC5AEE}" dt="2022-07-06T11:36:30.225" v="265"/>
          <ac:spMkLst>
            <pc:docMk/>
            <pc:sldMk cId="3072171074" sldId="259"/>
            <ac:spMk id="46" creationId="{DABEFB61-05A9-4C52-9144-952963F51BFF}"/>
          </ac:spMkLst>
        </pc:spChg>
        <pc:spChg chg="add del mod topLvl">
          <ac:chgData name="Annie Gilmore Bryant" userId="f7d795f2-1209-4b52-90c4-738122001f90" providerId="ADAL" clId="{72E5A1B4-9F07-4DD0-8512-E3D7D4AC5AEE}" dt="2022-07-09T06:51:25.440" v="2069" actId="478"/>
          <ac:spMkLst>
            <pc:docMk/>
            <pc:sldMk cId="3072171074" sldId="259"/>
            <ac:spMk id="58" creationId="{D4079204-7037-4667-B5F0-ECBE875782E9}"/>
          </ac:spMkLst>
        </pc:spChg>
        <pc:spChg chg="add del mod topLvl">
          <ac:chgData name="Annie Gilmore Bryant" userId="f7d795f2-1209-4b52-90c4-738122001f90" providerId="ADAL" clId="{72E5A1B4-9F07-4DD0-8512-E3D7D4AC5AEE}" dt="2022-07-09T06:51:25.440" v="2069" actId="478"/>
          <ac:spMkLst>
            <pc:docMk/>
            <pc:sldMk cId="3072171074" sldId="259"/>
            <ac:spMk id="59" creationId="{3CCEE760-5B7D-4172-8372-E9BCB98B14ED}"/>
          </ac:spMkLst>
        </pc:spChg>
        <pc:spChg chg="add del mod topLvl">
          <ac:chgData name="Annie Gilmore Bryant" userId="f7d795f2-1209-4b52-90c4-738122001f90" providerId="ADAL" clId="{72E5A1B4-9F07-4DD0-8512-E3D7D4AC5AEE}" dt="2022-07-09T06:51:25.440" v="2069" actId="478"/>
          <ac:spMkLst>
            <pc:docMk/>
            <pc:sldMk cId="3072171074" sldId="259"/>
            <ac:spMk id="60" creationId="{28DDFE4C-74EE-4F14-8B7A-F6B70F54D7AD}"/>
          </ac:spMkLst>
        </pc:spChg>
        <pc:spChg chg="mod">
          <ac:chgData name="Annie Gilmore Bryant" userId="f7d795f2-1209-4b52-90c4-738122001f90" providerId="ADAL" clId="{72E5A1B4-9F07-4DD0-8512-E3D7D4AC5AEE}" dt="2022-07-07T00:08:59.003" v="456" actId="165"/>
          <ac:spMkLst>
            <pc:docMk/>
            <pc:sldMk cId="3072171074" sldId="259"/>
            <ac:spMk id="66" creationId="{1FEBDBE9-8575-4955-A1DE-BEA154405CA5}"/>
          </ac:spMkLst>
        </pc:spChg>
        <pc:spChg chg="mod">
          <ac:chgData name="Annie Gilmore Bryant" userId="f7d795f2-1209-4b52-90c4-738122001f90" providerId="ADAL" clId="{72E5A1B4-9F07-4DD0-8512-E3D7D4AC5AEE}" dt="2022-07-07T00:08:59.003" v="456" actId="165"/>
          <ac:spMkLst>
            <pc:docMk/>
            <pc:sldMk cId="3072171074" sldId="259"/>
            <ac:spMk id="67" creationId="{00F867C4-AB5B-496B-88ED-4FFE166B26E5}"/>
          </ac:spMkLst>
        </pc:spChg>
        <pc:spChg chg="mod">
          <ac:chgData name="Annie Gilmore Bryant" userId="f7d795f2-1209-4b52-90c4-738122001f90" providerId="ADAL" clId="{72E5A1B4-9F07-4DD0-8512-E3D7D4AC5AEE}" dt="2022-07-07T00:08:59.003" v="456" actId="165"/>
          <ac:spMkLst>
            <pc:docMk/>
            <pc:sldMk cId="3072171074" sldId="259"/>
            <ac:spMk id="68" creationId="{3FE03AA0-2A77-4672-B7B1-AE29E787D4B1}"/>
          </ac:spMkLst>
        </pc:spChg>
        <pc:spChg chg="mod">
          <ac:chgData name="Annie Gilmore Bryant" userId="f7d795f2-1209-4b52-90c4-738122001f90" providerId="ADAL" clId="{72E5A1B4-9F07-4DD0-8512-E3D7D4AC5AEE}" dt="2022-07-07T00:08:59.003" v="456" actId="165"/>
          <ac:spMkLst>
            <pc:docMk/>
            <pc:sldMk cId="3072171074" sldId="259"/>
            <ac:spMk id="69" creationId="{ACDAD478-0AAA-49E3-A389-0045AD2AB6C4}"/>
          </ac:spMkLst>
        </pc:spChg>
        <pc:spChg chg="mod">
          <ac:chgData name="Annie Gilmore Bryant" userId="f7d795f2-1209-4b52-90c4-738122001f90" providerId="ADAL" clId="{72E5A1B4-9F07-4DD0-8512-E3D7D4AC5AEE}" dt="2022-07-07T00:08:59.003" v="456" actId="165"/>
          <ac:spMkLst>
            <pc:docMk/>
            <pc:sldMk cId="3072171074" sldId="259"/>
            <ac:spMk id="70" creationId="{9E822D17-1BC2-45AA-B45E-E07BECCC58BA}"/>
          </ac:spMkLst>
        </pc:spChg>
        <pc:spChg chg="mod">
          <ac:chgData name="Annie Gilmore Bryant" userId="f7d795f2-1209-4b52-90c4-738122001f90" providerId="ADAL" clId="{72E5A1B4-9F07-4DD0-8512-E3D7D4AC5AEE}" dt="2022-07-07T00:08:59.003" v="456" actId="165"/>
          <ac:spMkLst>
            <pc:docMk/>
            <pc:sldMk cId="3072171074" sldId="259"/>
            <ac:spMk id="71" creationId="{52E82213-5585-43DE-8557-95265CB5C59D}"/>
          </ac:spMkLst>
        </pc:spChg>
        <pc:spChg chg="mod">
          <ac:chgData name="Annie Gilmore Bryant" userId="f7d795f2-1209-4b52-90c4-738122001f90" providerId="ADAL" clId="{72E5A1B4-9F07-4DD0-8512-E3D7D4AC5AEE}" dt="2022-07-07T00:08:59.003" v="456" actId="165"/>
          <ac:spMkLst>
            <pc:docMk/>
            <pc:sldMk cId="3072171074" sldId="259"/>
            <ac:spMk id="72" creationId="{8AB97D00-AA0A-4ED8-9E48-91FC948F0950}"/>
          </ac:spMkLst>
        </pc:spChg>
        <pc:spChg chg="mod">
          <ac:chgData name="Annie Gilmore Bryant" userId="f7d795f2-1209-4b52-90c4-738122001f90" providerId="ADAL" clId="{72E5A1B4-9F07-4DD0-8512-E3D7D4AC5AEE}" dt="2022-07-07T00:08:59.003" v="456" actId="165"/>
          <ac:spMkLst>
            <pc:docMk/>
            <pc:sldMk cId="3072171074" sldId="259"/>
            <ac:spMk id="73" creationId="{A68B0BDF-00A3-4BEF-A527-68A156F95AAD}"/>
          </ac:spMkLst>
        </pc:spChg>
        <pc:spChg chg="mod">
          <ac:chgData name="Annie Gilmore Bryant" userId="f7d795f2-1209-4b52-90c4-738122001f90" providerId="ADAL" clId="{72E5A1B4-9F07-4DD0-8512-E3D7D4AC5AEE}" dt="2022-07-07T00:08:59.003" v="456" actId="165"/>
          <ac:spMkLst>
            <pc:docMk/>
            <pc:sldMk cId="3072171074" sldId="259"/>
            <ac:spMk id="74" creationId="{8722253F-E7EA-498B-B131-116C4CCAAA78}"/>
          </ac:spMkLst>
        </pc:spChg>
        <pc:spChg chg="mod">
          <ac:chgData name="Annie Gilmore Bryant" userId="f7d795f2-1209-4b52-90c4-738122001f90" providerId="ADAL" clId="{72E5A1B4-9F07-4DD0-8512-E3D7D4AC5AEE}" dt="2022-07-07T00:08:59.003" v="456" actId="165"/>
          <ac:spMkLst>
            <pc:docMk/>
            <pc:sldMk cId="3072171074" sldId="259"/>
            <ac:spMk id="75" creationId="{C0C65E7A-C845-41CD-820E-E4F9935EEB03}"/>
          </ac:spMkLst>
        </pc:spChg>
        <pc:spChg chg="mod">
          <ac:chgData name="Annie Gilmore Bryant" userId="f7d795f2-1209-4b52-90c4-738122001f90" providerId="ADAL" clId="{72E5A1B4-9F07-4DD0-8512-E3D7D4AC5AEE}" dt="2022-07-07T00:08:59.003" v="456" actId="165"/>
          <ac:spMkLst>
            <pc:docMk/>
            <pc:sldMk cId="3072171074" sldId="259"/>
            <ac:spMk id="76" creationId="{6C7CA157-B9D1-4B89-9525-E42D7760AA28}"/>
          </ac:spMkLst>
        </pc:spChg>
        <pc:spChg chg="mod">
          <ac:chgData name="Annie Gilmore Bryant" userId="f7d795f2-1209-4b52-90c4-738122001f90" providerId="ADAL" clId="{72E5A1B4-9F07-4DD0-8512-E3D7D4AC5AEE}" dt="2022-07-07T00:08:59.003" v="456" actId="165"/>
          <ac:spMkLst>
            <pc:docMk/>
            <pc:sldMk cId="3072171074" sldId="259"/>
            <ac:spMk id="77" creationId="{BAF8BFB8-3334-43C1-BF41-3D7BA311F0D5}"/>
          </ac:spMkLst>
        </pc:spChg>
        <pc:spChg chg="add del mod topLvl">
          <ac:chgData name="Annie Gilmore Bryant" userId="f7d795f2-1209-4b52-90c4-738122001f90" providerId="ADAL" clId="{72E5A1B4-9F07-4DD0-8512-E3D7D4AC5AEE}" dt="2022-07-09T06:51:25.440" v="2069" actId="478"/>
          <ac:spMkLst>
            <pc:docMk/>
            <pc:sldMk cId="3072171074" sldId="259"/>
            <ac:spMk id="82" creationId="{1CA709BB-7880-4641-9355-02F424AC849E}"/>
          </ac:spMkLst>
        </pc:spChg>
        <pc:spChg chg="add del mod topLvl">
          <ac:chgData name="Annie Gilmore Bryant" userId="f7d795f2-1209-4b52-90c4-738122001f90" providerId="ADAL" clId="{72E5A1B4-9F07-4DD0-8512-E3D7D4AC5AEE}" dt="2022-07-09T06:51:25.440" v="2069" actId="478"/>
          <ac:spMkLst>
            <pc:docMk/>
            <pc:sldMk cId="3072171074" sldId="259"/>
            <ac:spMk id="83" creationId="{4318BF9B-C82A-469D-B449-5DC3B3E5C865}"/>
          </ac:spMkLst>
        </pc:spChg>
        <pc:spChg chg="add del mod topLvl">
          <ac:chgData name="Annie Gilmore Bryant" userId="f7d795f2-1209-4b52-90c4-738122001f90" providerId="ADAL" clId="{72E5A1B4-9F07-4DD0-8512-E3D7D4AC5AEE}" dt="2022-07-09T06:51:25.440" v="2069" actId="478"/>
          <ac:spMkLst>
            <pc:docMk/>
            <pc:sldMk cId="3072171074" sldId="259"/>
            <ac:spMk id="84" creationId="{CD25485E-B4AE-4C52-979B-F0203AB5E95B}"/>
          </ac:spMkLst>
        </pc:spChg>
        <pc:spChg chg="add del mod topLvl">
          <ac:chgData name="Annie Gilmore Bryant" userId="f7d795f2-1209-4b52-90c4-738122001f90" providerId="ADAL" clId="{72E5A1B4-9F07-4DD0-8512-E3D7D4AC5AEE}" dt="2022-07-09T06:51:25.440" v="2069" actId="478"/>
          <ac:spMkLst>
            <pc:docMk/>
            <pc:sldMk cId="3072171074" sldId="259"/>
            <ac:spMk id="86" creationId="{3764F36A-D31B-4CC8-BF5F-4D4A25FFA298}"/>
          </ac:spMkLst>
        </pc:spChg>
        <pc:spChg chg="add del mod topLvl">
          <ac:chgData name="Annie Gilmore Bryant" userId="f7d795f2-1209-4b52-90c4-738122001f90" providerId="ADAL" clId="{72E5A1B4-9F07-4DD0-8512-E3D7D4AC5AEE}" dt="2022-07-09T06:51:25.440" v="2069" actId="478"/>
          <ac:spMkLst>
            <pc:docMk/>
            <pc:sldMk cId="3072171074" sldId="259"/>
            <ac:spMk id="87" creationId="{C46E2E5B-7F17-4213-97EF-A4F1B90C492E}"/>
          </ac:spMkLst>
        </pc:spChg>
        <pc:spChg chg="add del mod topLvl">
          <ac:chgData name="Annie Gilmore Bryant" userId="f7d795f2-1209-4b52-90c4-738122001f90" providerId="ADAL" clId="{72E5A1B4-9F07-4DD0-8512-E3D7D4AC5AEE}" dt="2022-07-09T06:51:25.440" v="2069" actId="478"/>
          <ac:spMkLst>
            <pc:docMk/>
            <pc:sldMk cId="3072171074" sldId="259"/>
            <ac:spMk id="88" creationId="{C0F6A964-4A23-487C-9654-F085751D7234}"/>
          </ac:spMkLst>
        </pc:spChg>
        <pc:spChg chg="add del mod topLvl">
          <ac:chgData name="Annie Gilmore Bryant" userId="f7d795f2-1209-4b52-90c4-738122001f90" providerId="ADAL" clId="{72E5A1B4-9F07-4DD0-8512-E3D7D4AC5AEE}" dt="2022-07-09T06:51:25.440" v="2069" actId="478"/>
          <ac:spMkLst>
            <pc:docMk/>
            <pc:sldMk cId="3072171074" sldId="259"/>
            <ac:spMk id="89" creationId="{1AB673BF-B472-4816-BE13-725992E7752D}"/>
          </ac:spMkLst>
        </pc:spChg>
        <pc:spChg chg="add mod">
          <ac:chgData name="Annie Gilmore Bryant" userId="f7d795f2-1209-4b52-90c4-738122001f90" providerId="ADAL" clId="{72E5A1B4-9F07-4DD0-8512-E3D7D4AC5AEE}" dt="2022-07-09T08:19:02.725" v="4935" actId="1035"/>
          <ac:spMkLst>
            <pc:docMk/>
            <pc:sldMk cId="3072171074" sldId="259"/>
            <ac:spMk id="90" creationId="{CEA68F8D-B524-4491-A64E-600B42BCACAA}"/>
          </ac:spMkLst>
        </pc:spChg>
        <pc:spChg chg="add mod">
          <ac:chgData name="Annie Gilmore Bryant" userId="f7d795f2-1209-4b52-90c4-738122001f90" providerId="ADAL" clId="{72E5A1B4-9F07-4DD0-8512-E3D7D4AC5AEE}" dt="2022-07-09T08:19:02.725" v="4935" actId="1035"/>
          <ac:spMkLst>
            <pc:docMk/>
            <pc:sldMk cId="3072171074" sldId="259"/>
            <ac:spMk id="91" creationId="{A687D9BF-C156-4C0C-AEA7-03C6C33C0327}"/>
          </ac:spMkLst>
        </pc:spChg>
        <pc:spChg chg="add del mod">
          <ac:chgData name="Annie Gilmore Bryant" userId="f7d795f2-1209-4b52-90c4-738122001f90" providerId="ADAL" clId="{72E5A1B4-9F07-4DD0-8512-E3D7D4AC5AEE}" dt="2022-07-09T07:23:48.243" v="2862" actId="478"/>
          <ac:spMkLst>
            <pc:docMk/>
            <pc:sldMk cId="3072171074" sldId="259"/>
            <ac:spMk id="95" creationId="{585D05F4-BF39-4623-AC49-56076E748967}"/>
          </ac:spMkLst>
        </pc:spChg>
        <pc:spChg chg="add del mod">
          <ac:chgData name="Annie Gilmore Bryant" userId="f7d795f2-1209-4b52-90c4-738122001f90" providerId="ADAL" clId="{72E5A1B4-9F07-4DD0-8512-E3D7D4AC5AEE}" dt="2022-07-09T07:23:48.243" v="2862" actId="478"/>
          <ac:spMkLst>
            <pc:docMk/>
            <pc:sldMk cId="3072171074" sldId="259"/>
            <ac:spMk id="96" creationId="{452DD853-EA98-4B59-9131-9AF2BDB14536}"/>
          </ac:spMkLst>
        </pc:spChg>
        <pc:spChg chg="add del mod">
          <ac:chgData name="Annie Gilmore Bryant" userId="f7d795f2-1209-4b52-90c4-738122001f90" providerId="ADAL" clId="{72E5A1B4-9F07-4DD0-8512-E3D7D4AC5AEE}" dt="2022-07-09T07:23:48.243" v="2862" actId="478"/>
          <ac:spMkLst>
            <pc:docMk/>
            <pc:sldMk cId="3072171074" sldId="259"/>
            <ac:spMk id="97" creationId="{B10A6D8E-CB54-40F9-8858-BEE870CE32B3}"/>
          </ac:spMkLst>
        </pc:spChg>
        <pc:spChg chg="add del mod">
          <ac:chgData name="Annie Gilmore Bryant" userId="f7d795f2-1209-4b52-90c4-738122001f90" providerId="ADAL" clId="{72E5A1B4-9F07-4DD0-8512-E3D7D4AC5AEE}" dt="2022-07-09T07:23:48.243" v="2862" actId="478"/>
          <ac:spMkLst>
            <pc:docMk/>
            <pc:sldMk cId="3072171074" sldId="259"/>
            <ac:spMk id="98" creationId="{D34B3406-1E7E-491D-9690-12057139A1E6}"/>
          </ac:spMkLst>
        </pc:spChg>
        <pc:spChg chg="add del mod">
          <ac:chgData name="Annie Gilmore Bryant" userId="f7d795f2-1209-4b52-90c4-738122001f90" providerId="ADAL" clId="{72E5A1B4-9F07-4DD0-8512-E3D7D4AC5AEE}" dt="2022-07-09T07:23:48.243" v="2862" actId="478"/>
          <ac:spMkLst>
            <pc:docMk/>
            <pc:sldMk cId="3072171074" sldId="259"/>
            <ac:spMk id="101" creationId="{DC1F7210-F7B6-4C50-8D30-86E9E76800C4}"/>
          </ac:spMkLst>
        </pc:spChg>
        <pc:spChg chg="add del mod">
          <ac:chgData name="Annie Gilmore Bryant" userId="f7d795f2-1209-4b52-90c4-738122001f90" providerId="ADAL" clId="{72E5A1B4-9F07-4DD0-8512-E3D7D4AC5AEE}" dt="2022-07-09T07:23:48.243" v="2862" actId="478"/>
          <ac:spMkLst>
            <pc:docMk/>
            <pc:sldMk cId="3072171074" sldId="259"/>
            <ac:spMk id="102" creationId="{79F89AE5-1F58-473A-B50E-BA6D2ADE9343}"/>
          </ac:spMkLst>
        </pc:spChg>
        <pc:spChg chg="add del mod">
          <ac:chgData name="Annie Gilmore Bryant" userId="f7d795f2-1209-4b52-90c4-738122001f90" providerId="ADAL" clId="{72E5A1B4-9F07-4DD0-8512-E3D7D4AC5AEE}" dt="2022-07-09T07:23:50.736" v="2863" actId="478"/>
          <ac:spMkLst>
            <pc:docMk/>
            <pc:sldMk cId="3072171074" sldId="259"/>
            <ac:spMk id="103" creationId="{24EEAD5E-BC52-45C9-BC9B-77010FCF9A44}"/>
          </ac:spMkLst>
        </pc:spChg>
        <pc:spChg chg="add del mod">
          <ac:chgData name="Annie Gilmore Bryant" userId="f7d795f2-1209-4b52-90c4-738122001f90" providerId="ADAL" clId="{72E5A1B4-9F07-4DD0-8512-E3D7D4AC5AEE}" dt="2022-07-09T07:23:45.371" v="2861" actId="478"/>
          <ac:spMkLst>
            <pc:docMk/>
            <pc:sldMk cId="3072171074" sldId="259"/>
            <ac:spMk id="105" creationId="{E3C1CC58-7579-46E5-A0E9-61BA44141185}"/>
          </ac:spMkLst>
        </pc:spChg>
        <pc:spChg chg="add del mod">
          <ac:chgData name="Annie Gilmore Bryant" userId="f7d795f2-1209-4b52-90c4-738122001f90" providerId="ADAL" clId="{72E5A1B4-9F07-4DD0-8512-E3D7D4AC5AEE}" dt="2022-07-09T07:23:48.243" v="2862" actId="478"/>
          <ac:spMkLst>
            <pc:docMk/>
            <pc:sldMk cId="3072171074" sldId="259"/>
            <ac:spMk id="106" creationId="{550AC92E-53D8-4D7C-BE3C-FDF30655097E}"/>
          </ac:spMkLst>
        </pc:spChg>
        <pc:spChg chg="add del mod">
          <ac:chgData name="Annie Gilmore Bryant" userId="f7d795f2-1209-4b52-90c4-738122001f90" providerId="ADAL" clId="{72E5A1B4-9F07-4DD0-8512-E3D7D4AC5AEE}" dt="2022-07-09T07:23:45.371" v="2861" actId="478"/>
          <ac:spMkLst>
            <pc:docMk/>
            <pc:sldMk cId="3072171074" sldId="259"/>
            <ac:spMk id="108" creationId="{06317584-5C5E-4378-9669-596BEDEBCD65}"/>
          </ac:spMkLst>
        </pc:spChg>
        <pc:spChg chg="add del mod">
          <ac:chgData name="Annie Gilmore Bryant" userId="f7d795f2-1209-4b52-90c4-738122001f90" providerId="ADAL" clId="{72E5A1B4-9F07-4DD0-8512-E3D7D4AC5AEE}" dt="2022-07-09T07:23:45.371" v="2861" actId="478"/>
          <ac:spMkLst>
            <pc:docMk/>
            <pc:sldMk cId="3072171074" sldId="259"/>
            <ac:spMk id="110" creationId="{A2054558-EFB7-48A1-92F8-47E82B193756}"/>
          </ac:spMkLst>
        </pc:spChg>
        <pc:spChg chg="add mod">
          <ac:chgData name="Annie Gilmore Bryant" userId="f7d795f2-1209-4b52-90c4-738122001f90" providerId="ADAL" clId="{72E5A1B4-9F07-4DD0-8512-E3D7D4AC5AEE}" dt="2022-07-09T08:19:02.725" v="4935" actId="1035"/>
          <ac:spMkLst>
            <pc:docMk/>
            <pc:sldMk cId="3072171074" sldId="259"/>
            <ac:spMk id="111" creationId="{5964F56B-1DF3-4CE8-B32B-A9A0470AB189}"/>
          </ac:spMkLst>
        </pc:spChg>
        <pc:spChg chg="add del mod">
          <ac:chgData name="Annie Gilmore Bryant" userId="f7d795f2-1209-4b52-90c4-738122001f90" providerId="ADAL" clId="{72E5A1B4-9F07-4DD0-8512-E3D7D4AC5AEE}" dt="2022-07-09T07:23:48.243" v="2862" actId="478"/>
          <ac:spMkLst>
            <pc:docMk/>
            <pc:sldMk cId="3072171074" sldId="259"/>
            <ac:spMk id="112" creationId="{C0CA4A5B-AF26-42E6-B447-B9F431F27676}"/>
          </ac:spMkLst>
        </pc:spChg>
        <pc:spChg chg="add del mod">
          <ac:chgData name="Annie Gilmore Bryant" userId="f7d795f2-1209-4b52-90c4-738122001f90" providerId="ADAL" clId="{72E5A1B4-9F07-4DD0-8512-E3D7D4AC5AEE}" dt="2022-07-09T07:23:48.243" v="2862" actId="478"/>
          <ac:spMkLst>
            <pc:docMk/>
            <pc:sldMk cId="3072171074" sldId="259"/>
            <ac:spMk id="113" creationId="{89BB3077-832E-4721-BB88-D0D961A28BCF}"/>
          </ac:spMkLst>
        </pc:spChg>
        <pc:spChg chg="add del mod">
          <ac:chgData name="Annie Gilmore Bryant" userId="f7d795f2-1209-4b52-90c4-738122001f90" providerId="ADAL" clId="{72E5A1B4-9F07-4DD0-8512-E3D7D4AC5AEE}" dt="2022-07-09T07:23:48.243" v="2862" actId="478"/>
          <ac:spMkLst>
            <pc:docMk/>
            <pc:sldMk cId="3072171074" sldId="259"/>
            <ac:spMk id="114" creationId="{92043FDF-5004-40D7-A3B2-15A29BE4D185}"/>
          </ac:spMkLst>
        </pc:spChg>
        <pc:spChg chg="add del mod">
          <ac:chgData name="Annie Gilmore Bryant" userId="f7d795f2-1209-4b52-90c4-738122001f90" providerId="ADAL" clId="{72E5A1B4-9F07-4DD0-8512-E3D7D4AC5AEE}" dt="2022-07-09T07:23:48.243" v="2862" actId="478"/>
          <ac:spMkLst>
            <pc:docMk/>
            <pc:sldMk cId="3072171074" sldId="259"/>
            <ac:spMk id="116" creationId="{906C58B5-F426-4AA5-A13D-A6AFD01A763D}"/>
          </ac:spMkLst>
        </pc:spChg>
        <pc:spChg chg="add mod">
          <ac:chgData name="Annie Gilmore Bryant" userId="f7d795f2-1209-4b52-90c4-738122001f90" providerId="ADAL" clId="{72E5A1B4-9F07-4DD0-8512-E3D7D4AC5AEE}" dt="2022-07-09T08:19:35.228" v="4944" actId="1036"/>
          <ac:spMkLst>
            <pc:docMk/>
            <pc:sldMk cId="3072171074" sldId="259"/>
            <ac:spMk id="117" creationId="{A2BDA3EE-8BCB-43AB-86AB-4A0AD56B91B2}"/>
          </ac:spMkLst>
        </pc:spChg>
        <pc:spChg chg="add mod">
          <ac:chgData name="Annie Gilmore Bryant" userId="f7d795f2-1209-4b52-90c4-738122001f90" providerId="ADAL" clId="{72E5A1B4-9F07-4DD0-8512-E3D7D4AC5AEE}" dt="2022-07-09T08:57:29.148" v="5616" actId="1037"/>
          <ac:spMkLst>
            <pc:docMk/>
            <pc:sldMk cId="3072171074" sldId="259"/>
            <ac:spMk id="119" creationId="{4048217F-CB4A-4BA8-89F3-3CDFC06090D9}"/>
          </ac:spMkLst>
        </pc:spChg>
        <pc:spChg chg="add del mod">
          <ac:chgData name="Annie Gilmore Bryant" userId="f7d795f2-1209-4b52-90c4-738122001f90" providerId="ADAL" clId="{72E5A1B4-9F07-4DD0-8512-E3D7D4AC5AEE}" dt="2022-07-09T07:57:26.034" v="4229" actId="478"/>
          <ac:spMkLst>
            <pc:docMk/>
            <pc:sldMk cId="3072171074" sldId="259"/>
            <ac:spMk id="122" creationId="{9C15695F-5974-480C-8858-4A1ED5BF907B}"/>
          </ac:spMkLst>
        </pc:spChg>
        <pc:spChg chg="add mod">
          <ac:chgData name="Annie Gilmore Bryant" userId="f7d795f2-1209-4b52-90c4-738122001f90" providerId="ADAL" clId="{72E5A1B4-9F07-4DD0-8512-E3D7D4AC5AEE}" dt="2022-07-09T08:19:02.725" v="4935" actId="1035"/>
          <ac:spMkLst>
            <pc:docMk/>
            <pc:sldMk cId="3072171074" sldId="259"/>
            <ac:spMk id="123" creationId="{16172B4D-B807-46D4-AE46-0B1F343CC249}"/>
          </ac:spMkLst>
        </pc:spChg>
        <pc:spChg chg="add mod">
          <ac:chgData name="Annie Gilmore Bryant" userId="f7d795f2-1209-4b52-90c4-738122001f90" providerId="ADAL" clId="{72E5A1B4-9F07-4DD0-8512-E3D7D4AC5AEE}" dt="2022-07-09T08:19:02.725" v="4935" actId="1035"/>
          <ac:spMkLst>
            <pc:docMk/>
            <pc:sldMk cId="3072171074" sldId="259"/>
            <ac:spMk id="124" creationId="{064DF4DF-2F8E-4B82-A3AD-AE3A82C967E6}"/>
          </ac:spMkLst>
        </pc:spChg>
        <pc:spChg chg="add mod">
          <ac:chgData name="Annie Gilmore Bryant" userId="f7d795f2-1209-4b52-90c4-738122001f90" providerId="ADAL" clId="{72E5A1B4-9F07-4DD0-8512-E3D7D4AC5AEE}" dt="2022-07-09T08:19:02.725" v="4935" actId="1035"/>
          <ac:spMkLst>
            <pc:docMk/>
            <pc:sldMk cId="3072171074" sldId="259"/>
            <ac:spMk id="127" creationId="{C5F701DE-79BA-44B6-9836-E102529AF7A2}"/>
          </ac:spMkLst>
        </pc:spChg>
        <pc:spChg chg="add mod">
          <ac:chgData name="Annie Gilmore Bryant" userId="f7d795f2-1209-4b52-90c4-738122001f90" providerId="ADAL" clId="{72E5A1B4-9F07-4DD0-8512-E3D7D4AC5AEE}" dt="2022-07-09T08:19:02.725" v="4935" actId="1035"/>
          <ac:spMkLst>
            <pc:docMk/>
            <pc:sldMk cId="3072171074" sldId="259"/>
            <ac:spMk id="128" creationId="{1950DA04-05C2-47E1-BF4A-FCDA1278FA7A}"/>
          </ac:spMkLst>
        </pc:spChg>
        <pc:spChg chg="add mod">
          <ac:chgData name="Annie Gilmore Bryant" userId="f7d795f2-1209-4b52-90c4-738122001f90" providerId="ADAL" clId="{72E5A1B4-9F07-4DD0-8512-E3D7D4AC5AEE}" dt="2022-07-09T08:19:02.725" v="4935" actId="1035"/>
          <ac:spMkLst>
            <pc:docMk/>
            <pc:sldMk cId="3072171074" sldId="259"/>
            <ac:spMk id="129" creationId="{8BE0ADB5-5A97-41C9-9862-098AF7E2F17D}"/>
          </ac:spMkLst>
        </pc:spChg>
        <pc:spChg chg="add mod">
          <ac:chgData name="Annie Gilmore Bryant" userId="f7d795f2-1209-4b52-90c4-738122001f90" providerId="ADAL" clId="{72E5A1B4-9F07-4DD0-8512-E3D7D4AC5AEE}" dt="2022-07-09T08:19:02.725" v="4935" actId="1035"/>
          <ac:spMkLst>
            <pc:docMk/>
            <pc:sldMk cId="3072171074" sldId="259"/>
            <ac:spMk id="130" creationId="{D52A62E3-A43D-4523-AF1A-8097843975BC}"/>
          </ac:spMkLst>
        </pc:spChg>
        <pc:spChg chg="add mod">
          <ac:chgData name="Annie Gilmore Bryant" userId="f7d795f2-1209-4b52-90c4-738122001f90" providerId="ADAL" clId="{72E5A1B4-9F07-4DD0-8512-E3D7D4AC5AEE}" dt="2022-07-09T08:19:02.725" v="4935" actId="1035"/>
          <ac:spMkLst>
            <pc:docMk/>
            <pc:sldMk cId="3072171074" sldId="259"/>
            <ac:spMk id="131" creationId="{75AAE1C1-B67B-4C8D-80A7-373D34803062}"/>
          </ac:spMkLst>
        </pc:spChg>
        <pc:spChg chg="add mod">
          <ac:chgData name="Annie Gilmore Bryant" userId="f7d795f2-1209-4b52-90c4-738122001f90" providerId="ADAL" clId="{72E5A1B4-9F07-4DD0-8512-E3D7D4AC5AEE}" dt="2022-07-09T08:19:02.725" v="4935" actId="1035"/>
          <ac:spMkLst>
            <pc:docMk/>
            <pc:sldMk cId="3072171074" sldId="259"/>
            <ac:spMk id="132" creationId="{BAC5E61B-E13F-4E46-81F7-4A16C2022D42}"/>
          </ac:spMkLst>
        </pc:spChg>
        <pc:spChg chg="mod">
          <ac:chgData name="Annie Gilmore Bryant" userId="f7d795f2-1209-4b52-90c4-738122001f90" providerId="ADAL" clId="{72E5A1B4-9F07-4DD0-8512-E3D7D4AC5AEE}" dt="2022-07-09T07:31:53.580" v="3057" actId="403"/>
          <ac:spMkLst>
            <pc:docMk/>
            <pc:sldMk cId="3072171074" sldId="259"/>
            <ac:spMk id="135" creationId="{73504086-0EA7-4586-A2F0-81F00EFD115E}"/>
          </ac:spMkLst>
        </pc:spChg>
        <pc:spChg chg="mod">
          <ac:chgData name="Annie Gilmore Bryant" userId="f7d795f2-1209-4b52-90c4-738122001f90" providerId="ADAL" clId="{72E5A1B4-9F07-4DD0-8512-E3D7D4AC5AEE}" dt="2022-07-09T07:31:53.580" v="3057" actId="403"/>
          <ac:spMkLst>
            <pc:docMk/>
            <pc:sldMk cId="3072171074" sldId="259"/>
            <ac:spMk id="136" creationId="{177E39DD-31B3-4A4B-ACEF-65DE4451075B}"/>
          </ac:spMkLst>
        </pc:spChg>
        <pc:spChg chg="mod">
          <ac:chgData name="Annie Gilmore Bryant" userId="f7d795f2-1209-4b52-90c4-738122001f90" providerId="ADAL" clId="{72E5A1B4-9F07-4DD0-8512-E3D7D4AC5AEE}" dt="2022-07-09T07:31:53.580" v="3057" actId="403"/>
          <ac:spMkLst>
            <pc:docMk/>
            <pc:sldMk cId="3072171074" sldId="259"/>
            <ac:spMk id="137" creationId="{806C7521-55C1-49F5-BDE4-13119E0C4626}"/>
          </ac:spMkLst>
        </pc:spChg>
        <pc:spChg chg="mod">
          <ac:chgData name="Annie Gilmore Bryant" userId="f7d795f2-1209-4b52-90c4-738122001f90" providerId="ADAL" clId="{72E5A1B4-9F07-4DD0-8512-E3D7D4AC5AEE}" dt="2022-07-09T07:31:53.580" v="3057" actId="403"/>
          <ac:spMkLst>
            <pc:docMk/>
            <pc:sldMk cId="3072171074" sldId="259"/>
            <ac:spMk id="138" creationId="{68F37C79-A3F8-4C5F-89FE-41428155DC21}"/>
          </ac:spMkLst>
        </pc:spChg>
        <pc:spChg chg="mod">
          <ac:chgData name="Annie Gilmore Bryant" userId="f7d795f2-1209-4b52-90c4-738122001f90" providerId="ADAL" clId="{72E5A1B4-9F07-4DD0-8512-E3D7D4AC5AEE}" dt="2022-07-09T07:31:53.580" v="3057" actId="403"/>
          <ac:spMkLst>
            <pc:docMk/>
            <pc:sldMk cId="3072171074" sldId="259"/>
            <ac:spMk id="139" creationId="{D36EC416-4A5E-44B9-B49B-6AF6CBD56E9A}"/>
          </ac:spMkLst>
        </pc:spChg>
        <pc:spChg chg="mod">
          <ac:chgData name="Annie Gilmore Bryant" userId="f7d795f2-1209-4b52-90c4-738122001f90" providerId="ADAL" clId="{72E5A1B4-9F07-4DD0-8512-E3D7D4AC5AEE}" dt="2022-07-09T07:31:53.580" v="3057" actId="403"/>
          <ac:spMkLst>
            <pc:docMk/>
            <pc:sldMk cId="3072171074" sldId="259"/>
            <ac:spMk id="140" creationId="{DB723C46-35D7-4534-BB07-894BAFCEDE58}"/>
          </ac:spMkLst>
        </pc:spChg>
        <pc:spChg chg="mod">
          <ac:chgData name="Annie Gilmore Bryant" userId="f7d795f2-1209-4b52-90c4-738122001f90" providerId="ADAL" clId="{72E5A1B4-9F07-4DD0-8512-E3D7D4AC5AEE}" dt="2022-07-09T07:31:53.580" v="3057" actId="403"/>
          <ac:spMkLst>
            <pc:docMk/>
            <pc:sldMk cId="3072171074" sldId="259"/>
            <ac:spMk id="141" creationId="{73A90E12-2073-42FC-9660-66538A2B0136}"/>
          </ac:spMkLst>
        </pc:spChg>
        <pc:spChg chg="mod">
          <ac:chgData name="Annie Gilmore Bryant" userId="f7d795f2-1209-4b52-90c4-738122001f90" providerId="ADAL" clId="{72E5A1B4-9F07-4DD0-8512-E3D7D4AC5AEE}" dt="2022-07-09T07:31:53.580" v="3057" actId="403"/>
          <ac:spMkLst>
            <pc:docMk/>
            <pc:sldMk cId="3072171074" sldId="259"/>
            <ac:spMk id="142" creationId="{0430CEDF-FD43-4202-921B-B6B5E4DB3BB7}"/>
          </ac:spMkLst>
        </pc:spChg>
        <pc:spChg chg="mod">
          <ac:chgData name="Annie Gilmore Bryant" userId="f7d795f2-1209-4b52-90c4-738122001f90" providerId="ADAL" clId="{72E5A1B4-9F07-4DD0-8512-E3D7D4AC5AEE}" dt="2022-07-09T07:31:53.580" v="3057" actId="403"/>
          <ac:spMkLst>
            <pc:docMk/>
            <pc:sldMk cId="3072171074" sldId="259"/>
            <ac:spMk id="143" creationId="{8514B5AE-B0FD-4F4A-9C9B-51F64293DC9A}"/>
          </ac:spMkLst>
        </pc:spChg>
        <pc:spChg chg="mod">
          <ac:chgData name="Annie Gilmore Bryant" userId="f7d795f2-1209-4b52-90c4-738122001f90" providerId="ADAL" clId="{72E5A1B4-9F07-4DD0-8512-E3D7D4AC5AEE}" dt="2022-07-09T07:31:53.580" v="3057" actId="403"/>
          <ac:spMkLst>
            <pc:docMk/>
            <pc:sldMk cId="3072171074" sldId="259"/>
            <ac:spMk id="144" creationId="{C99BEF35-EE42-4513-A48E-24E0AE7C8ACE}"/>
          </ac:spMkLst>
        </pc:spChg>
        <pc:spChg chg="mod">
          <ac:chgData name="Annie Gilmore Bryant" userId="f7d795f2-1209-4b52-90c4-738122001f90" providerId="ADAL" clId="{72E5A1B4-9F07-4DD0-8512-E3D7D4AC5AEE}" dt="2022-07-09T07:31:53.580" v="3057" actId="403"/>
          <ac:spMkLst>
            <pc:docMk/>
            <pc:sldMk cId="3072171074" sldId="259"/>
            <ac:spMk id="145" creationId="{243A740A-BE1F-4B98-B9F9-0F715FAE81BE}"/>
          </ac:spMkLst>
        </pc:spChg>
        <pc:spChg chg="mod">
          <ac:chgData name="Annie Gilmore Bryant" userId="f7d795f2-1209-4b52-90c4-738122001f90" providerId="ADAL" clId="{72E5A1B4-9F07-4DD0-8512-E3D7D4AC5AEE}" dt="2022-07-09T07:31:53.580" v="3057" actId="403"/>
          <ac:spMkLst>
            <pc:docMk/>
            <pc:sldMk cId="3072171074" sldId="259"/>
            <ac:spMk id="146" creationId="{A933F115-316D-4857-8ADF-C424A6BAA683}"/>
          </ac:spMkLst>
        </pc:spChg>
        <pc:spChg chg="mod topLvl">
          <ac:chgData name="Annie Gilmore Bryant" userId="f7d795f2-1209-4b52-90c4-738122001f90" providerId="ADAL" clId="{72E5A1B4-9F07-4DD0-8512-E3D7D4AC5AEE}" dt="2022-07-09T08:19:02.725" v="4935" actId="1035"/>
          <ac:spMkLst>
            <pc:docMk/>
            <pc:sldMk cId="3072171074" sldId="259"/>
            <ac:spMk id="152" creationId="{A131A9D2-541B-48DA-9552-E57C382A0311}"/>
          </ac:spMkLst>
        </pc:spChg>
        <pc:spChg chg="mod topLvl">
          <ac:chgData name="Annie Gilmore Bryant" userId="f7d795f2-1209-4b52-90c4-738122001f90" providerId="ADAL" clId="{72E5A1B4-9F07-4DD0-8512-E3D7D4AC5AEE}" dt="2022-07-09T08:19:02.725" v="4935" actId="1035"/>
          <ac:spMkLst>
            <pc:docMk/>
            <pc:sldMk cId="3072171074" sldId="259"/>
            <ac:spMk id="153" creationId="{F476BE07-A5F0-4117-9F32-17786908079F}"/>
          </ac:spMkLst>
        </pc:spChg>
        <pc:spChg chg="mod topLvl">
          <ac:chgData name="Annie Gilmore Bryant" userId="f7d795f2-1209-4b52-90c4-738122001f90" providerId="ADAL" clId="{72E5A1B4-9F07-4DD0-8512-E3D7D4AC5AEE}" dt="2022-07-09T08:19:02.725" v="4935" actId="1035"/>
          <ac:spMkLst>
            <pc:docMk/>
            <pc:sldMk cId="3072171074" sldId="259"/>
            <ac:spMk id="154" creationId="{578D15D2-04D2-4BAF-BAB0-C36C40B2471C}"/>
          </ac:spMkLst>
        </pc:spChg>
        <pc:spChg chg="mod topLvl">
          <ac:chgData name="Annie Gilmore Bryant" userId="f7d795f2-1209-4b52-90c4-738122001f90" providerId="ADAL" clId="{72E5A1B4-9F07-4DD0-8512-E3D7D4AC5AEE}" dt="2022-07-09T08:19:02.725" v="4935" actId="1035"/>
          <ac:spMkLst>
            <pc:docMk/>
            <pc:sldMk cId="3072171074" sldId="259"/>
            <ac:spMk id="155" creationId="{11A7B640-FC30-411C-85D7-13A206F84425}"/>
          </ac:spMkLst>
        </pc:spChg>
        <pc:spChg chg="mod topLvl">
          <ac:chgData name="Annie Gilmore Bryant" userId="f7d795f2-1209-4b52-90c4-738122001f90" providerId="ADAL" clId="{72E5A1B4-9F07-4DD0-8512-E3D7D4AC5AEE}" dt="2022-07-09T08:19:02.725" v="4935" actId="1035"/>
          <ac:spMkLst>
            <pc:docMk/>
            <pc:sldMk cId="3072171074" sldId="259"/>
            <ac:spMk id="156" creationId="{8390E146-4A74-4081-85AD-23BCDAB8B3EA}"/>
          </ac:spMkLst>
        </pc:spChg>
        <pc:spChg chg="mod topLvl">
          <ac:chgData name="Annie Gilmore Bryant" userId="f7d795f2-1209-4b52-90c4-738122001f90" providerId="ADAL" clId="{72E5A1B4-9F07-4DD0-8512-E3D7D4AC5AEE}" dt="2022-07-09T08:19:02.725" v="4935" actId="1035"/>
          <ac:spMkLst>
            <pc:docMk/>
            <pc:sldMk cId="3072171074" sldId="259"/>
            <ac:spMk id="157" creationId="{2811391D-8B65-434E-B2BD-5E19C3F4916E}"/>
          </ac:spMkLst>
        </pc:spChg>
        <pc:spChg chg="mod topLvl">
          <ac:chgData name="Annie Gilmore Bryant" userId="f7d795f2-1209-4b52-90c4-738122001f90" providerId="ADAL" clId="{72E5A1B4-9F07-4DD0-8512-E3D7D4AC5AEE}" dt="2022-07-09T08:19:02.725" v="4935" actId="1035"/>
          <ac:spMkLst>
            <pc:docMk/>
            <pc:sldMk cId="3072171074" sldId="259"/>
            <ac:spMk id="158" creationId="{8EE09280-0F64-4781-B264-F87522471D64}"/>
          </ac:spMkLst>
        </pc:spChg>
        <pc:spChg chg="mod topLvl">
          <ac:chgData name="Annie Gilmore Bryant" userId="f7d795f2-1209-4b52-90c4-738122001f90" providerId="ADAL" clId="{72E5A1B4-9F07-4DD0-8512-E3D7D4AC5AEE}" dt="2022-07-09T08:19:02.725" v="4935" actId="1035"/>
          <ac:spMkLst>
            <pc:docMk/>
            <pc:sldMk cId="3072171074" sldId="259"/>
            <ac:spMk id="159" creationId="{9AC2B7CA-E016-4A0E-82DE-870E99BC007F}"/>
          </ac:spMkLst>
        </pc:spChg>
        <pc:spChg chg="mod topLvl">
          <ac:chgData name="Annie Gilmore Bryant" userId="f7d795f2-1209-4b52-90c4-738122001f90" providerId="ADAL" clId="{72E5A1B4-9F07-4DD0-8512-E3D7D4AC5AEE}" dt="2022-07-09T08:19:02.725" v="4935" actId="1035"/>
          <ac:spMkLst>
            <pc:docMk/>
            <pc:sldMk cId="3072171074" sldId="259"/>
            <ac:spMk id="160" creationId="{E42E87B5-5806-4017-BF4C-E949DC53436C}"/>
          </ac:spMkLst>
        </pc:spChg>
        <pc:spChg chg="mod topLvl">
          <ac:chgData name="Annie Gilmore Bryant" userId="f7d795f2-1209-4b52-90c4-738122001f90" providerId="ADAL" clId="{72E5A1B4-9F07-4DD0-8512-E3D7D4AC5AEE}" dt="2022-07-09T08:19:02.725" v="4935" actId="1035"/>
          <ac:spMkLst>
            <pc:docMk/>
            <pc:sldMk cId="3072171074" sldId="259"/>
            <ac:spMk id="161" creationId="{3D299A06-0435-414F-A3D5-98804085DE21}"/>
          </ac:spMkLst>
        </pc:spChg>
        <pc:spChg chg="mod topLvl">
          <ac:chgData name="Annie Gilmore Bryant" userId="f7d795f2-1209-4b52-90c4-738122001f90" providerId="ADAL" clId="{72E5A1B4-9F07-4DD0-8512-E3D7D4AC5AEE}" dt="2022-07-09T08:19:02.725" v="4935" actId="1035"/>
          <ac:spMkLst>
            <pc:docMk/>
            <pc:sldMk cId="3072171074" sldId="259"/>
            <ac:spMk id="162" creationId="{7B782DA6-53E3-4B78-8F56-5A87E8BCF25A}"/>
          </ac:spMkLst>
        </pc:spChg>
        <pc:spChg chg="mod topLvl">
          <ac:chgData name="Annie Gilmore Bryant" userId="f7d795f2-1209-4b52-90c4-738122001f90" providerId="ADAL" clId="{72E5A1B4-9F07-4DD0-8512-E3D7D4AC5AEE}" dt="2022-07-09T08:19:02.725" v="4935" actId="1035"/>
          <ac:spMkLst>
            <pc:docMk/>
            <pc:sldMk cId="3072171074" sldId="259"/>
            <ac:spMk id="163" creationId="{DA04B90F-D1AF-4CBA-B58A-E452CFC7370B}"/>
          </ac:spMkLst>
        </pc:spChg>
        <pc:spChg chg="mod topLvl">
          <ac:chgData name="Annie Gilmore Bryant" userId="f7d795f2-1209-4b52-90c4-738122001f90" providerId="ADAL" clId="{72E5A1B4-9F07-4DD0-8512-E3D7D4AC5AEE}" dt="2022-07-09T08:19:02.725" v="4935" actId="1035"/>
          <ac:spMkLst>
            <pc:docMk/>
            <pc:sldMk cId="3072171074" sldId="259"/>
            <ac:spMk id="169" creationId="{54A7FDBB-0C4E-4BE3-AD62-931FA699FEAA}"/>
          </ac:spMkLst>
        </pc:spChg>
        <pc:spChg chg="mod topLvl">
          <ac:chgData name="Annie Gilmore Bryant" userId="f7d795f2-1209-4b52-90c4-738122001f90" providerId="ADAL" clId="{72E5A1B4-9F07-4DD0-8512-E3D7D4AC5AEE}" dt="2022-07-09T08:19:02.725" v="4935" actId="1035"/>
          <ac:spMkLst>
            <pc:docMk/>
            <pc:sldMk cId="3072171074" sldId="259"/>
            <ac:spMk id="170" creationId="{14B4FC1F-E296-437F-9299-F9C98C46B387}"/>
          </ac:spMkLst>
        </pc:spChg>
        <pc:spChg chg="mod topLvl">
          <ac:chgData name="Annie Gilmore Bryant" userId="f7d795f2-1209-4b52-90c4-738122001f90" providerId="ADAL" clId="{72E5A1B4-9F07-4DD0-8512-E3D7D4AC5AEE}" dt="2022-07-09T08:19:02.725" v="4935" actId="1035"/>
          <ac:spMkLst>
            <pc:docMk/>
            <pc:sldMk cId="3072171074" sldId="259"/>
            <ac:spMk id="171" creationId="{08E31484-E5E9-4302-AA44-B228194FD292}"/>
          </ac:spMkLst>
        </pc:spChg>
        <pc:spChg chg="mod topLvl">
          <ac:chgData name="Annie Gilmore Bryant" userId="f7d795f2-1209-4b52-90c4-738122001f90" providerId="ADAL" clId="{72E5A1B4-9F07-4DD0-8512-E3D7D4AC5AEE}" dt="2022-07-09T08:19:02.725" v="4935" actId="1035"/>
          <ac:spMkLst>
            <pc:docMk/>
            <pc:sldMk cId="3072171074" sldId="259"/>
            <ac:spMk id="172" creationId="{C8B191F4-0B26-4176-AE3D-8E06C0C112A1}"/>
          </ac:spMkLst>
        </pc:spChg>
        <pc:spChg chg="mod topLvl">
          <ac:chgData name="Annie Gilmore Bryant" userId="f7d795f2-1209-4b52-90c4-738122001f90" providerId="ADAL" clId="{72E5A1B4-9F07-4DD0-8512-E3D7D4AC5AEE}" dt="2022-07-09T08:19:02.725" v="4935" actId="1035"/>
          <ac:spMkLst>
            <pc:docMk/>
            <pc:sldMk cId="3072171074" sldId="259"/>
            <ac:spMk id="173" creationId="{08560876-5C50-4D5A-9B00-D8D5BF1DC899}"/>
          </ac:spMkLst>
        </pc:spChg>
        <pc:spChg chg="mod topLvl">
          <ac:chgData name="Annie Gilmore Bryant" userId="f7d795f2-1209-4b52-90c4-738122001f90" providerId="ADAL" clId="{72E5A1B4-9F07-4DD0-8512-E3D7D4AC5AEE}" dt="2022-07-09T08:19:02.725" v="4935" actId="1035"/>
          <ac:spMkLst>
            <pc:docMk/>
            <pc:sldMk cId="3072171074" sldId="259"/>
            <ac:spMk id="174" creationId="{67D11F5A-2B3F-49B1-8A4C-82CCAD12D026}"/>
          </ac:spMkLst>
        </pc:spChg>
        <pc:spChg chg="mod topLvl">
          <ac:chgData name="Annie Gilmore Bryant" userId="f7d795f2-1209-4b52-90c4-738122001f90" providerId="ADAL" clId="{72E5A1B4-9F07-4DD0-8512-E3D7D4AC5AEE}" dt="2022-07-09T08:19:02.725" v="4935" actId="1035"/>
          <ac:spMkLst>
            <pc:docMk/>
            <pc:sldMk cId="3072171074" sldId="259"/>
            <ac:spMk id="175" creationId="{A73EA321-B76E-4125-8EF3-EB216F36BCEB}"/>
          </ac:spMkLst>
        </pc:spChg>
        <pc:spChg chg="mod topLvl">
          <ac:chgData name="Annie Gilmore Bryant" userId="f7d795f2-1209-4b52-90c4-738122001f90" providerId="ADAL" clId="{72E5A1B4-9F07-4DD0-8512-E3D7D4AC5AEE}" dt="2022-07-09T08:19:02.725" v="4935" actId="1035"/>
          <ac:spMkLst>
            <pc:docMk/>
            <pc:sldMk cId="3072171074" sldId="259"/>
            <ac:spMk id="176" creationId="{2E933AB9-9EDA-4937-A34F-AD3C92901454}"/>
          </ac:spMkLst>
        </pc:spChg>
        <pc:spChg chg="mod topLvl">
          <ac:chgData name="Annie Gilmore Bryant" userId="f7d795f2-1209-4b52-90c4-738122001f90" providerId="ADAL" clId="{72E5A1B4-9F07-4DD0-8512-E3D7D4AC5AEE}" dt="2022-07-09T08:19:02.725" v="4935" actId="1035"/>
          <ac:spMkLst>
            <pc:docMk/>
            <pc:sldMk cId="3072171074" sldId="259"/>
            <ac:spMk id="177" creationId="{873AACE6-9C59-4249-BAEB-119F885FCBFE}"/>
          </ac:spMkLst>
        </pc:spChg>
        <pc:spChg chg="mod topLvl">
          <ac:chgData name="Annie Gilmore Bryant" userId="f7d795f2-1209-4b52-90c4-738122001f90" providerId="ADAL" clId="{72E5A1B4-9F07-4DD0-8512-E3D7D4AC5AEE}" dt="2022-07-09T08:19:02.725" v="4935" actId="1035"/>
          <ac:spMkLst>
            <pc:docMk/>
            <pc:sldMk cId="3072171074" sldId="259"/>
            <ac:spMk id="178" creationId="{FA09C443-807E-4633-AEEC-B4080BE1301E}"/>
          </ac:spMkLst>
        </pc:spChg>
        <pc:spChg chg="mod topLvl">
          <ac:chgData name="Annie Gilmore Bryant" userId="f7d795f2-1209-4b52-90c4-738122001f90" providerId="ADAL" clId="{72E5A1B4-9F07-4DD0-8512-E3D7D4AC5AEE}" dt="2022-07-09T08:19:02.725" v="4935" actId="1035"/>
          <ac:spMkLst>
            <pc:docMk/>
            <pc:sldMk cId="3072171074" sldId="259"/>
            <ac:spMk id="179" creationId="{698106BC-4EF3-4EC8-A1D3-BD867CE1B28F}"/>
          </ac:spMkLst>
        </pc:spChg>
        <pc:spChg chg="mod topLvl">
          <ac:chgData name="Annie Gilmore Bryant" userId="f7d795f2-1209-4b52-90c4-738122001f90" providerId="ADAL" clId="{72E5A1B4-9F07-4DD0-8512-E3D7D4AC5AEE}" dt="2022-07-09T08:19:02.725" v="4935" actId="1035"/>
          <ac:spMkLst>
            <pc:docMk/>
            <pc:sldMk cId="3072171074" sldId="259"/>
            <ac:spMk id="180" creationId="{A19C38C1-FC0F-4763-9EED-E55369C2A5CF}"/>
          </ac:spMkLst>
        </pc:spChg>
        <pc:spChg chg="add mod">
          <ac:chgData name="Annie Gilmore Bryant" userId="f7d795f2-1209-4b52-90c4-738122001f90" providerId="ADAL" clId="{72E5A1B4-9F07-4DD0-8512-E3D7D4AC5AEE}" dt="2022-07-09T08:19:02.725" v="4935" actId="1035"/>
          <ac:spMkLst>
            <pc:docMk/>
            <pc:sldMk cId="3072171074" sldId="259"/>
            <ac:spMk id="184" creationId="{56B72501-12EC-4DE0-83AB-7A2D2F2D5837}"/>
          </ac:spMkLst>
        </pc:spChg>
        <pc:spChg chg="add mod">
          <ac:chgData name="Annie Gilmore Bryant" userId="f7d795f2-1209-4b52-90c4-738122001f90" providerId="ADAL" clId="{72E5A1B4-9F07-4DD0-8512-E3D7D4AC5AEE}" dt="2022-07-09T08:19:02.725" v="4935" actId="1035"/>
          <ac:spMkLst>
            <pc:docMk/>
            <pc:sldMk cId="3072171074" sldId="259"/>
            <ac:spMk id="185" creationId="{FA510723-EF6B-414C-9D7A-D5E8299F3FAB}"/>
          </ac:spMkLst>
        </pc:spChg>
        <pc:spChg chg="add mod">
          <ac:chgData name="Annie Gilmore Bryant" userId="f7d795f2-1209-4b52-90c4-738122001f90" providerId="ADAL" clId="{72E5A1B4-9F07-4DD0-8512-E3D7D4AC5AEE}" dt="2022-07-09T08:19:02.725" v="4935" actId="1035"/>
          <ac:spMkLst>
            <pc:docMk/>
            <pc:sldMk cId="3072171074" sldId="259"/>
            <ac:spMk id="186" creationId="{EFB99C42-246A-4E95-85C0-59B64036085E}"/>
          </ac:spMkLst>
        </pc:spChg>
        <pc:spChg chg="add mod">
          <ac:chgData name="Annie Gilmore Bryant" userId="f7d795f2-1209-4b52-90c4-738122001f90" providerId="ADAL" clId="{72E5A1B4-9F07-4DD0-8512-E3D7D4AC5AEE}" dt="2022-07-09T08:19:02.725" v="4935" actId="1035"/>
          <ac:spMkLst>
            <pc:docMk/>
            <pc:sldMk cId="3072171074" sldId="259"/>
            <ac:spMk id="187" creationId="{3D9C6BDF-D6AB-4C1D-8AB8-16524BB3C75A}"/>
          </ac:spMkLst>
        </pc:spChg>
        <pc:spChg chg="add mod">
          <ac:chgData name="Annie Gilmore Bryant" userId="f7d795f2-1209-4b52-90c4-738122001f90" providerId="ADAL" clId="{72E5A1B4-9F07-4DD0-8512-E3D7D4AC5AEE}" dt="2022-07-09T08:19:02.725" v="4935" actId="1035"/>
          <ac:spMkLst>
            <pc:docMk/>
            <pc:sldMk cId="3072171074" sldId="259"/>
            <ac:spMk id="188" creationId="{00FCA594-9199-48FA-AA7F-25FBCEA5A154}"/>
          </ac:spMkLst>
        </pc:spChg>
        <pc:spChg chg="add mod">
          <ac:chgData name="Annie Gilmore Bryant" userId="f7d795f2-1209-4b52-90c4-738122001f90" providerId="ADAL" clId="{72E5A1B4-9F07-4DD0-8512-E3D7D4AC5AEE}" dt="2022-07-09T08:19:02.725" v="4935" actId="1035"/>
          <ac:spMkLst>
            <pc:docMk/>
            <pc:sldMk cId="3072171074" sldId="259"/>
            <ac:spMk id="189" creationId="{6D182991-856F-4D03-9A9C-4009A4E9D9DC}"/>
          </ac:spMkLst>
        </pc:spChg>
        <pc:spChg chg="add del mod">
          <ac:chgData name="Annie Gilmore Bryant" userId="f7d795f2-1209-4b52-90c4-738122001f90" providerId="ADAL" clId="{72E5A1B4-9F07-4DD0-8512-E3D7D4AC5AEE}" dt="2022-07-09T07:43:10.721" v="3320"/>
          <ac:spMkLst>
            <pc:docMk/>
            <pc:sldMk cId="3072171074" sldId="259"/>
            <ac:spMk id="190" creationId="{A5992C3F-8947-44C5-B5B1-32E7EEF27655}"/>
          </ac:spMkLst>
        </pc:spChg>
        <pc:spChg chg="add mod">
          <ac:chgData name="Annie Gilmore Bryant" userId="f7d795f2-1209-4b52-90c4-738122001f90" providerId="ADAL" clId="{72E5A1B4-9F07-4DD0-8512-E3D7D4AC5AEE}" dt="2022-07-09T08:19:02.725" v="4935" actId="1035"/>
          <ac:spMkLst>
            <pc:docMk/>
            <pc:sldMk cId="3072171074" sldId="259"/>
            <ac:spMk id="191" creationId="{93B2380B-BC23-403C-A3CB-67CBBEA0C789}"/>
          </ac:spMkLst>
        </pc:spChg>
        <pc:spChg chg="add mod">
          <ac:chgData name="Annie Gilmore Bryant" userId="f7d795f2-1209-4b52-90c4-738122001f90" providerId="ADAL" clId="{72E5A1B4-9F07-4DD0-8512-E3D7D4AC5AEE}" dt="2022-07-09T08:19:02.725" v="4935" actId="1035"/>
          <ac:spMkLst>
            <pc:docMk/>
            <pc:sldMk cId="3072171074" sldId="259"/>
            <ac:spMk id="192" creationId="{0CA9E452-4138-489A-991A-96FDC7513376}"/>
          </ac:spMkLst>
        </pc:spChg>
        <pc:spChg chg="add del mod">
          <ac:chgData name="Annie Gilmore Bryant" userId="f7d795f2-1209-4b52-90c4-738122001f90" providerId="ADAL" clId="{72E5A1B4-9F07-4DD0-8512-E3D7D4AC5AEE}" dt="2022-07-09T07:44:53.410" v="3608" actId="478"/>
          <ac:spMkLst>
            <pc:docMk/>
            <pc:sldMk cId="3072171074" sldId="259"/>
            <ac:spMk id="193" creationId="{F29BF04C-457E-47A7-A1BA-7E6948BE6EA9}"/>
          </ac:spMkLst>
        </pc:spChg>
        <pc:spChg chg="add mod">
          <ac:chgData name="Annie Gilmore Bryant" userId="f7d795f2-1209-4b52-90c4-738122001f90" providerId="ADAL" clId="{72E5A1B4-9F07-4DD0-8512-E3D7D4AC5AEE}" dt="2022-07-09T07:46:30.132" v="3610" actId="571"/>
          <ac:spMkLst>
            <pc:docMk/>
            <pc:sldMk cId="3072171074" sldId="259"/>
            <ac:spMk id="194" creationId="{ADE209AA-410B-4ED6-9174-40AD51DC0C8F}"/>
          </ac:spMkLst>
        </pc:spChg>
        <pc:spChg chg="add mod">
          <ac:chgData name="Annie Gilmore Bryant" userId="f7d795f2-1209-4b52-90c4-738122001f90" providerId="ADAL" clId="{72E5A1B4-9F07-4DD0-8512-E3D7D4AC5AEE}" dt="2022-07-09T07:46:30.132" v="3610" actId="571"/>
          <ac:spMkLst>
            <pc:docMk/>
            <pc:sldMk cId="3072171074" sldId="259"/>
            <ac:spMk id="195" creationId="{AAE1636F-701B-4CC6-96D4-5077D99D6BB1}"/>
          </ac:spMkLst>
        </pc:spChg>
        <pc:spChg chg="add mod">
          <ac:chgData name="Annie Gilmore Bryant" userId="f7d795f2-1209-4b52-90c4-738122001f90" providerId="ADAL" clId="{72E5A1B4-9F07-4DD0-8512-E3D7D4AC5AEE}" dt="2022-07-09T07:46:30.132" v="3610" actId="571"/>
          <ac:spMkLst>
            <pc:docMk/>
            <pc:sldMk cId="3072171074" sldId="259"/>
            <ac:spMk id="196" creationId="{1E3F12F6-4773-4042-918B-49AF8BF71DFE}"/>
          </ac:spMkLst>
        </pc:spChg>
        <pc:spChg chg="add mod">
          <ac:chgData name="Annie Gilmore Bryant" userId="f7d795f2-1209-4b52-90c4-738122001f90" providerId="ADAL" clId="{72E5A1B4-9F07-4DD0-8512-E3D7D4AC5AEE}" dt="2022-07-09T07:46:30.132" v="3610" actId="571"/>
          <ac:spMkLst>
            <pc:docMk/>
            <pc:sldMk cId="3072171074" sldId="259"/>
            <ac:spMk id="198" creationId="{404D9602-F963-40ED-A437-A32A6750988D}"/>
          </ac:spMkLst>
        </pc:spChg>
        <pc:spChg chg="add mod">
          <ac:chgData name="Annie Gilmore Bryant" userId="f7d795f2-1209-4b52-90c4-738122001f90" providerId="ADAL" clId="{72E5A1B4-9F07-4DD0-8512-E3D7D4AC5AEE}" dt="2022-07-09T07:46:30.132" v="3610" actId="571"/>
          <ac:spMkLst>
            <pc:docMk/>
            <pc:sldMk cId="3072171074" sldId="259"/>
            <ac:spMk id="199" creationId="{F01BFF98-4961-4E56-90BB-3AAFEE376CA5}"/>
          </ac:spMkLst>
        </pc:spChg>
        <pc:spChg chg="add mod">
          <ac:chgData name="Annie Gilmore Bryant" userId="f7d795f2-1209-4b52-90c4-738122001f90" providerId="ADAL" clId="{72E5A1B4-9F07-4DD0-8512-E3D7D4AC5AEE}" dt="2022-07-09T07:46:30.132" v="3610" actId="571"/>
          <ac:spMkLst>
            <pc:docMk/>
            <pc:sldMk cId="3072171074" sldId="259"/>
            <ac:spMk id="200" creationId="{0E019892-DA6A-4191-9A5C-A7ADA63F5075}"/>
          </ac:spMkLst>
        </pc:spChg>
        <pc:spChg chg="add mod">
          <ac:chgData name="Annie Gilmore Bryant" userId="f7d795f2-1209-4b52-90c4-738122001f90" providerId="ADAL" clId="{72E5A1B4-9F07-4DD0-8512-E3D7D4AC5AEE}" dt="2022-07-09T07:46:30.132" v="3610" actId="571"/>
          <ac:spMkLst>
            <pc:docMk/>
            <pc:sldMk cId="3072171074" sldId="259"/>
            <ac:spMk id="203" creationId="{A7699047-2B0E-4165-BA7A-59CBA4546212}"/>
          </ac:spMkLst>
        </pc:spChg>
        <pc:spChg chg="add mod">
          <ac:chgData name="Annie Gilmore Bryant" userId="f7d795f2-1209-4b52-90c4-738122001f90" providerId="ADAL" clId="{72E5A1B4-9F07-4DD0-8512-E3D7D4AC5AEE}" dt="2022-07-09T07:46:30.132" v="3610" actId="571"/>
          <ac:spMkLst>
            <pc:docMk/>
            <pc:sldMk cId="3072171074" sldId="259"/>
            <ac:spMk id="204" creationId="{672A9DD5-A5EA-47D2-88C7-45D096510AA4}"/>
          </ac:spMkLst>
        </pc:spChg>
        <pc:spChg chg="add mod">
          <ac:chgData name="Annie Gilmore Bryant" userId="f7d795f2-1209-4b52-90c4-738122001f90" providerId="ADAL" clId="{72E5A1B4-9F07-4DD0-8512-E3D7D4AC5AEE}" dt="2022-07-09T08:19:02.725" v="4935" actId="1035"/>
          <ac:spMkLst>
            <pc:docMk/>
            <pc:sldMk cId="3072171074" sldId="259"/>
            <ac:spMk id="205" creationId="{9B6F1E14-E681-4EEE-900E-49B6724147D4}"/>
          </ac:spMkLst>
        </pc:spChg>
        <pc:spChg chg="add mod">
          <ac:chgData name="Annie Gilmore Bryant" userId="f7d795f2-1209-4b52-90c4-738122001f90" providerId="ADAL" clId="{72E5A1B4-9F07-4DD0-8512-E3D7D4AC5AEE}" dt="2022-07-09T08:19:02.725" v="4935" actId="1035"/>
          <ac:spMkLst>
            <pc:docMk/>
            <pc:sldMk cId="3072171074" sldId="259"/>
            <ac:spMk id="206" creationId="{BD60D7AB-4E66-422D-9A0A-0D5A8F9F5077}"/>
          </ac:spMkLst>
        </pc:spChg>
        <pc:spChg chg="add mod">
          <ac:chgData name="Annie Gilmore Bryant" userId="f7d795f2-1209-4b52-90c4-738122001f90" providerId="ADAL" clId="{72E5A1B4-9F07-4DD0-8512-E3D7D4AC5AEE}" dt="2022-07-09T08:19:02.725" v="4935" actId="1035"/>
          <ac:spMkLst>
            <pc:docMk/>
            <pc:sldMk cId="3072171074" sldId="259"/>
            <ac:spMk id="207" creationId="{5A5A595D-8E23-4B71-8439-891D9C1A982E}"/>
          </ac:spMkLst>
        </pc:spChg>
        <pc:spChg chg="add mod">
          <ac:chgData name="Annie Gilmore Bryant" userId="f7d795f2-1209-4b52-90c4-738122001f90" providerId="ADAL" clId="{72E5A1B4-9F07-4DD0-8512-E3D7D4AC5AEE}" dt="2022-07-09T08:19:02.725" v="4935" actId="1035"/>
          <ac:spMkLst>
            <pc:docMk/>
            <pc:sldMk cId="3072171074" sldId="259"/>
            <ac:spMk id="209" creationId="{54ABF29F-849B-4AD9-9DEC-5FAAB8CEB9DF}"/>
          </ac:spMkLst>
        </pc:spChg>
        <pc:spChg chg="add mod">
          <ac:chgData name="Annie Gilmore Bryant" userId="f7d795f2-1209-4b52-90c4-738122001f90" providerId="ADAL" clId="{72E5A1B4-9F07-4DD0-8512-E3D7D4AC5AEE}" dt="2022-07-09T08:19:02.725" v="4935" actId="1035"/>
          <ac:spMkLst>
            <pc:docMk/>
            <pc:sldMk cId="3072171074" sldId="259"/>
            <ac:spMk id="210" creationId="{911DF417-BD84-49FB-8505-9319433552B7}"/>
          </ac:spMkLst>
        </pc:spChg>
        <pc:spChg chg="add mod">
          <ac:chgData name="Annie Gilmore Bryant" userId="f7d795f2-1209-4b52-90c4-738122001f90" providerId="ADAL" clId="{72E5A1B4-9F07-4DD0-8512-E3D7D4AC5AEE}" dt="2022-07-09T08:19:02.725" v="4935" actId="1035"/>
          <ac:spMkLst>
            <pc:docMk/>
            <pc:sldMk cId="3072171074" sldId="259"/>
            <ac:spMk id="211" creationId="{1D229C45-B753-4188-BB18-4D7B4F6D081F}"/>
          </ac:spMkLst>
        </pc:spChg>
        <pc:spChg chg="add mod">
          <ac:chgData name="Annie Gilmore Bryant" userId="f7d795f2-1209-4b52-90c4-738122001f90" providerId="ADAL" clId="{72E5A1B4-9F07-4DD0-8512-E3D7D4AC5AEE}" dt="2022-07-09T08:19:02.725" v="4935" actId="1035"/>
          <ac:spMkLst>
            <pc:docMk/>
            <pc:sldMk cId="3072171074" sldId="259"/>
            <ac:spMk id="214" creationId="{A1F1083E-E167-4894-9191-704CB2EC42CA}"/>
          </ac:spMkLst>
        </pc:spChg>
        <pc:spChg chg="add mod">
          <ac:chgData name="Annie Gilmore Bryant" userId="f7d795f2-1209-4b52-90c4-738122001f90" providerId="ADAL" clId="{72E5A1B4-9F07-4DD0-8512-E3D7D4AC5AEE}" dt="2022-07-09T08:19:02.725" v="4935" actId="1035"/>
          <ac:spMkLst>
            <pc:docMk/>
            <pc:sldMk cId="3072171074" sldId="259"/>
            <ac:spMk id="215" creationId="{BF890CA9-60C7-4D91-B709-E11DFE04492D}"/>
          </ac:spMkLst>
        </pc:spChg>
        <pc:spChg chg="mod">
          <ac:chgData name="Annie Gilmore Bryant" userId="f7d795f2-1209-4b52-90c4-738122001f90" providerId="ADAL" clId="{72E5A1B4-9F07-4DD0-8512-E3D7D4AC5AEE}" dt="2022-07-09T07:52:29.146" v="3766"/>
          <ac:spMkLst>
            <pc:docMk/>
            <pc:sldMk cId="3072171074" sldId="259"/>
            <ac:spMk id="218" creationId="{63311C7B-E21A-40DA-BB29-C0F254FA1390}"/>
          </ac:spMkLst>
        </pc:spChg>
        <pc:spChg chg="mod">
          <ac:chgData name="Annie Gilmore Bryant" userId="f7d795f2-1209-4b52-90c4-738122001f90" providerId="ADAL" clId="{72E5A1B4-9F07-4DD0-8512-E3D7D4AC5AEE}" dt="2022-07-09T07:52:29.146" v="3766"/>
          <ac:spMkLst>
            <pc:docMk/>
            <pc:sldMk cId="3072171074" sldId="259"/>
            <ac:spMk id="219" creationId="{2ED7DB7A-CFD8-4ADE-B20B-7017073EECD8}"/>
          </ac:spMkLst>
        </pc:spChg>
        <pc:spChg chg="mod">
          <ac:chgData name="Annie Gilmore Bryant" userId="f7d795f2-1209-4b52-90c4-738122001f90" providerId="ADAL" clId="{72E5A1B4-9F07-4DD0-8512-E3D7D4AC5AEE}" dt="2022-07-09T07:52:29.146" v="3766"/>
          <ac:spMkLst>
            <pc:docMk/>
            <pc:sldMk cId="3072171074" sldId="259"/>
            <ac:spMk id="220" creationId="{C3211979-8C43-4422-9CB8-A6C14F4EE028}"/>
          </ac:spMkLst>
        </pc:spChg>
        <pc:spChg chg="mod">
          <ac:chgData name="Annie Gilmore Bryant" userId="f7d795f2-1209-4b52-90c4-738122001f90" providerId="ADAL" clId="{72E5A1B4-9F07-4DD0-8512-E3D7D4AC5AEE}" dt="2022-07-09T07:52:29.146" v="3766"/>
          <ac:spMkLst>
            <pc:docMk/>
            <pc:sldMk cId="3072171074" sldId="259"/>
            <ac:spMk id="221" creationId="{68F49DD4-E51E-4F2F-A81A-BAA2269371C1}"/>
          </ac:spMkLst>
        </pc:spChg>
        <pc:spChg chg="mod">
          <ac:chgData name="Annie Gilmore Bryant" userId="f7d795f2-1209-4b52-90c4-738122001f90" providerId="ADAL" clId="{72E5A1B4-9F07-4DD0-8512-E3D7D4AC5AEE}" dt="2022-07-09T07:52:29.146" v="3766"/>
          <ac:spMkLst>
            <pc:docMk/>
            <pc:sldMk cId="3072171074" sldId="259"/>
            <ac:spMk id="222" creationId="{98918980-2E28-4D55-8180-8EFE4A0A126F}"/>
          </ac:spMkLst>
        </pc:spChg>
        <pc:spChg chg="mod">
          <ac:chgData name="Annie Gilmore Bryant" userId="f7d795f2-1209-4b52-90c4-738122001f90" providerId="ADAL" clId="{72E5A1B4-9F07-4DD0-8512-E3D7D4AC5AEE}" dt="2022-07-09T07:52:29.146" v="3766"/>
          <ac:spMkLst>
            <pc:docMk/>
            <pc:sldMk cId="3072171074" sldId="259"/>
            <ac:spMk id="223" creationId="{A94D558A-2EA1-4EC0-98FC-E9A0FCFDAE25}"/>
          </ac:spMkLst>
        </pc:spChg>
        <pc:spChg chg="mod">
          <ac:chgData name="Annie Gilmore Bryant" userId="f7d795f2-1209-4b52-90c4-738122001f90" providerId="ADAL" clId="{72E5A1B4-9F07-4DD0-8512-E3D7D4AC5AEE}" dt="2022-07-09T07:52:29.146" v="3766"/>
          <ac:spMkLst>
            <pc:docMk/>
            <pc:sldMk cId="3072171074" sldId="259"/>
            <ac:spMk id="224" creationId="{667206AA-FC13-46E7-96C0-69272AC605FE}"/>
          </ac:spMkLst>
        </pc:spChg>
        <pc:spChg chg="mod">
          <ac:chgData name="Annie Gilmore Bryant" userId="f7d795f2-1209-4b52-90c4-738122001f90" providerId="ADAL" clId="{72E5A1B4-9F07-4DD0-8512-E3D7D4AC5AEE}" dt="2022-07-09T07:52:29.146" v="3766"/>
          <ac:spMkLst>
            <pc:docMk/>
            <pc:sldMk cId="3072171074" sldId="259"/>
            <ac:spMk id="225" creationId="{9E06803D-F860-418D-886D-BFC64804EAB9}"/>
          </ac:spMkLst>
        </pc:spChg>
        <pc:spChg chg="mod">
          <ac:chgData name="Annie Gilmore Bryant" userId="f7d795f2-1209-4b52-90c4-738122001f90" providerId="ADAL" clId="{72E5A1B4-9F07-4DD0-8512-E3D7D4AC5AEE}" dt="2022-07-09T07:52:29.146" v="3766"/>
          <ac:spMkLst>
            <pc:docMk/>
            <pc:sldMk cId="3072171074" sldId="259"/>
            <ac:spMk id="226" creationId="{BC8BF4A0-C2EE-484E-B78C-B4CC66CEFE71}"/>
          </ac:spMkLst>
        </pc:spChg>
        <pc:spChg chg="mod">
          <ac:chgData name="Annie Gilmore Bryant" userId="f7d795f2-1209-4b52-90c4-738122001f90" providerId="ADAL" clId="{72E5A1B4-9F07-4DD0-8512-E3D7D4AC5AEE}" dt="2022-07-09T07:52:29.146" v="3766"/>
          <ac:spMkLst>
            <pc:docMk/>
            <pc:sldMk cId="3072171074" sldId="259"/>
            <ac:spMk id="227" creationId="{E929EC4D-639D-4407-8459-43D978746F72}"/>
          </ac:spMkLst>
        </pc:spChg>
        <pc:spChg chg="mod">
          <ac:chgData name="Annie Gilmore Bryant" userId="f7d795f2-1209-4b52-90c4-738122001f90" providerId="ADAL" clId="{72E5A1B4-9F07-4DD0-8512-E3D7D4AC5AEE}" dt="2022-07-09T07:52:29.146" v="3766"/>
          <ac:spMkLst>
            <pc:docMk/>
            <pc:sldMk cId="3072171074" sldId="259"/>
            <ac:spMk id="228" creationId="{E91EF847-D58F-45B0-9644-9E508D89D6F4}"/>
          </ac:spMkLst>
        </pc:spChg>
        <pc:spChg chg="mod">
          <ac:chgData name="Annie Gilmore Bryant" userId="f7d795f2-1209-4b52-90c4-738122001f90" providerId="ADAL" clId="{72E5A1B4-9F07-4DD0-8512-E3D7D4AC5AEE}" dt="2022-07-09T07:52:29.146" v="3766"/>
          <ac:spMkLst>
            <pc:docMk/>
            <pc:sldMk cId="3072171074" sldId="259"/>
            <ac:spMk id="229" creationId="{CC2E4125-C8CB-43C8-9F95-7877D47BDF44}"/>
          </ac:spMkLst>
        </pc:spChg>
        <pc:spChg chg="add del mod">
          <ac:chgData name="Annie Gilmore Bryant" userId="f7d795f2-1209-4b52-90c4-738122001f90" providerId="ADAL" clId="{72E5A1B4-9F07-4DD0-8512-E3D7D4AC5AEE}" dt="2022-07-09T07:52:32.529" v="3769"/>
          <ac:spMkLst>
            <pc:docMk/>
            <pc:sldMk cId="3072171074" sldId="259"/>
            <ac:spMk id="236" creationId="{4EDD768E-6F04-4F29-955C-AAEC1688CFDB}"/>
          </ac:spMkLst>
        </pc:spChg>
        <pc:spChg chg="add del mod">
          <ac:chgData name="Annie Gilmore Bryant" userId="f7d795f2-1209-4b52-90c4-738122001f90" providerId="ADAL" clId="{72E5A1B4-9F07-4DD0-8512-E3D7D4AC5AEE}" dt="2022-07-09T07:52:32.529" v="3769"/>
          <ac:spMkLst>
            <pc:docMk/>
            <pc:sldMk cId="3072171074" sldId="259"/>
            <ac:spMk id="237" creationId="{5030EE53-460D-43E0-9CA5-22F6C817D52F}"/>
          </ac:spMkLst>
        </pc:spChg>
        <pc:spChg chg="add del mod">
          <ac:chgData name="Annie Gilmore Bryant" userId="f7d795f2-1209-4b52-90c4-738122001f90" providerId="ADAL" clId="{72E5A1B4-9F07-4DD0-8512-E3D7D4AC5AEE}" dt="2022-07-09T07:52:32.529" v="3769"/>
          <ac:spMkLst>
            <pc:docMk/>
            <pc:sldMk cId="3072171074" sldId="259"/>
            <ac:spMk id="238" creationId="{AF1A3462-A095-4B56-BABB-54C35D0CD80A}"/>
          </ac:spMkLst>
        </pc:spChg>
        <pc:spChg chg="add del mod">
          <ac:chgData name="Annie Gilmore Bryant" userId="f7d795f2-1209-4b52-90c4-738122001f90" providerId="ADAL" clId="{72E5A1B4-9F07-4DD0-8512-E3D7D4AC5AEE}" dt="2022-07-09T07:52:32.529" v="3769"/>
          <ac:spMkLst>
            <pc:docMk/>
            <pc:sldMk cId="3072171074" sldId="259"/>
            <ac:spMk id="239" creationId="{6A2B90A9-6005-486D-927A-A75EE7334FFE}"/>
          </ac:spMkLst>
        </pc:spChg>
        <pc:spChg chg="add del mod">
          <ac:chgData name="Annie Gilmore Bryant" userId="f7d795f2-1209-4b52-90c4-738122001f90" providerId="ADAL" clId="{72E5A1B4-9F07-4DD0-8512-E3D7D4AC5AEE}" dt="2022-07-09T07:52:32.529" v="3769"/>
          <ac:spMkLst>
            <pc:docMk/>
            <pc:sldMk cId="3072171074" sldId="259"/>
            <ac:spMk id="240" creationId="{D5448829-AE5A-4441-8492-8F080EB25AFD}"/>
          </ac:spMkLst>
        </pc:spChg>
        <pc:spChg chg="add del mod">
          <ac:chgData name="Annie Gilmore Bryant" userId="f7d795f2-1209-4b52-90c4-738122001f90" providerId="ADAL" clId="{72E5A1B4-9F07-4DD0-8512-E3D7D4AC5AEE}" dt="2022-07-09T07:52:32.529" v="3769"/>
          <ac:spMkLst>
            <pc:docMk/>
            <pc:sldMk cId="3072171074" sldId="259"/>
            <ac:spMk id="241" creationId="{B1B5FA63-B295-4F94-ABF6-1F70FF985BE1}"/>
          </ac:spMkLst>
        </pc:spChg>
        <pc:spChg chg="add del mod">
          <ac:chgData name="Annie Gilmore Bryant" userId="f7d795f2-1209-4b52-90c4-738122001f90" providerId="ADAL" clId="{72E5A1B4-9F07-4DD0-8512-E3D7D4AC5AEE}" dt="2022-07-09T07:52:32.529" v="3769"/>
          <ac:spMkLst>
            <pc:docMk/>
            <pc:sldMk cId="3072171074" sldId="259"/>
            <ac:spMk id="242" creationId="{D403633A-1498-4AC5-B81C-C3B6224F8E68}"/>
          </ac:spMkLst>
        </pc:spChg>
        <pc:spChg chg="add del mod">
          <ac:chgData name="Annie Gilmore Bryant" userId="f7d795f2-1209-4b52-90c4-738122001f90" providerId="ADAL" clId="{72E5A1B4-9F07-4DD0-8512-E3D7D4AC5AEE}" dt="2022-07-09T07:52:32.529" v="3769"/>
          <ac:spMkLst>
            <pc:docMk/>
            <pc:sldMk cId="3072171074" sldId="259"/>
            <ac:spMk id="243" creationId="{7E66A9FD-89D5-448A-939E-E24616A8AD54}"/>
          </ac:spMkLst>
        </pc:spChg>
        <pc:spChg chg="add del mod">
          <ac:chgData name="Annie Gilmore Bryant" userId="f7d795f2-1209-4b52-90c4-738122001f90" providerId="ADAL" clId="{72E5A1B4-9F07-4DD0-8512-E3D7D4AC5AEE}" dt="2022-07-09T07:52:32.529" v="3769"/>
          <ac:spMkLst>
            <pc:docMk/>
            <pc:sldMk cId="3072171074" sldId="259"/>
            <ac:spMk id="244" creationId="{EF8808B2-0754-4F2E-97D9-B684D21DBBDB}"/>
          </ac:spMkLst>
        </pc:spChg>
        <pc:spChg chg="add del mod">
          <ac:chgData name="Annie Gilmore Bryant" userId="f7d795f2-1209-4b52-90c4-738122001f90" providerId="ADAL" clId="{72E5A1B4-9F07-4DD0-8512-E3D7D4AC5AEE}" dt="2022-07-09T07:52:32.529" v="3769"/>
          <ac:spMkLst>
            <pc:docMk/>
            <pc:sldMk cId="3072171074" sldId="259"/>
            <ac:spMk id="245" creationId="{B747C438-6845-4091-9042-EE6E277E574D}"/>
          </ac:spMkLst>
        </pc:spChg>
        <pc:spChg chg="add del mod">
          <ac:chgData name="Annie Gilmore Bryant" userId="f7d795f2-1209-4b52-90c4-738122001f90" providerId="ADAL" clId="{72E5A1B4-9F07-4DD0-8512-E3D7D4AC5AEE}" dt="2022-07-09T07:52:32.529" v="3769"/>
          <ac:spMkLst>
            <pc:docMk/>
            <pc:sldMk cId="3072171074" sldId="259"/>
            <ac:spMk id="246" creationId="{977750D3-983C-46B8-A2A1-66A2A53D519A}"/>
          </ac:spMkLst>
        </pc:spChg>
        <pc:spChg chg="add del mod">
          <ac:chgData name="Annie Gilmore Bryant" userId="f7d795f2-1209-4b52-90c4-738122001f90" providerId="ADAL" clId="{72E5A1B4-9F07-4DD0-8512-E3D7D4AC5AEE}" dt="2022-07-09T07:52:32.529" v="3769"/>
          <ac:spMkLst>
            <pc:docMk/>
            <pc:sldMk cId="3072171074" sldId="259"/>
            <ac:spMk id="247" creationId="{CFAD65BF-77A0-4DB7-9B4E-1CA317109E04}"/>
          </ac:spMkLst>
        </pc:spChg>
        <pc:spChg chg="add del mod">
          <ac:chgData name="Annie Gilmore Bryant" userId="f7d795f2-1209-4b52-90c4-738122001f90" providerId="ADAL" clId="{72E5A1B4-9F07-4DD0-8512-E3D7D4AC5AEE}" dt="2022-07-09T07:52:32.529" v="3769"/>
          <ac:spMkLst>
            <pc:docMk/>
            <pc:sldMk cId="3072171074" sldId="259"/>
            <ac:spMk id="252" creationId="{8751592E-6976-4EB9-86DA-0B8B6793C785}"/>
          </ac:spMkLst>
        </pc:spChg>
        <pc:spChg chg="add del mod">
          <ac:chgData name="Annie Gilmore Bryant" userId="f7d795f2-1209-4b52-90c4-738122001f90" providerId="ADAL" clId="{72E5A1B4-9F07-4DD0-8512-E3D7D4AC5AEE}" dt="2022-07-09T07:52:32.529" v="3769"/>
          <ac:spMkLst>
            <pc:docMk/>
            <pc:sldMk cId="3072171074" sldId="259"/>
            <ac:spMk id="253" creationId="{B9F52924-422D-48DF-A440-7A2FE9D40FC3}"/>
          </ac:spMkLst>
        </pc:spChg>
        <pc:spChg chg="add del mod">
          <ac:chgData name="Annie Gilmore Bryant" userId="f7d795f2-1209-4b52-90c4-738122001f90" providerId="ADAL" clId="{72E5A1B4-9F07-4DD0-8512-E3D7D4AC5AEE}" dt="2022-07-09T07:52:32.529" v="3769"/>
          <ac:spMkLst>
            <pc:docMk/>
            <pc:sldMk cId="3072171074" sldId="259"/>
            <ac:spMk id="254" creationId="{C75855F9-6887-49AA-890E-90F728C7A1EE}"/>
          </ac:spMkLst>
        </pc:spChg>
        <pc:spChg chg="add del mod">
          <ac:chgData name="Annie Gilmore Bryant" userId="f7d795f2-1209-4b52-90c4-738122001f90" providerId="ADAL" clId="{72E5A1B4-9F07-4DD0-8512-E3D7D4AC5AEE}" dt="2022-07-09T07:52:32.529" v="3769"/>
          <ac:spMkLst>
            <pc:docMk/>
            <pc:sldMk cId="3072171074" sldId="259"/>
            <ac:spMk id="255" creationId="{466BAC4D-F2B8-4F59-A8FE-AC6C46DFD68A}"/>
          </ac:spMkLst>
        </pc:spChg>
        <pc:spChg chg="add del mod">
          <ac:chgData name="Annie Gilmore Bryant" userId="f7d795f2-1209-4b52-90c4-738122001f90" providerId="ADAL" clId="{72E5A1B4-9F07-4DD0-8512-E3D7D4AC5AEE}" dt="2022-07-09T07:52:32.529" v="3769"/>
          <ac:spMkLst>
            <pc:docMk/>
            <pc:sldMk cId="3072171074" sldId="259"/>
            <ac:spMk id="256" creationId="{E153CC5E-F669-430C-A80B-268AFC197767}"/>
          </ac:spMkLst>
        </pc:spChg>
        <pc:spChg chg="add del mod">
          <ac:chgData name="Annie Gilmore Bryant" userId="f7d795f2-1209-4b52-90c4-738122001f90" providerId="ADAL" clId="{72E5A1B4-9F07-4DD0-8512-E3D7D4AC5AEE}" dt="2022-07-09T07:52:32.529" v="3769"/>
          <ac:spMkLst>
            <pc:docMk/>
            <pc:sldMk cId="3072171074" sldId="259"/>
            <ac:spMk id="257" creationId="{8F0D3446-016F-4A98-9DC6-BB06A714C03F}"/>
          </ac:spMkLst>
        </pc:spChg>
        <pc:spChg chg="add del mod">
          <ac:chgData name="Annie Gilmore Bryant" userId="f7d795f2-1209-4b52-90c4-738122001f90" providerId="ADAL" clId="{72E5A1B4-9F07-4DD0-8512-E3D7D4AC5AEE}" dt="2022-07-09T07:52:32.529" v="3769"/>
          <ac:spMkLst>
            <pc:docMk/>
            <pc:sldMk cId="3072171074" sldId="259"/>
            <ac:spMk id="258" creationId="{BEF080A9-F097-4661-9C01-8860C38D1C5C}"/>
          </ac:spMkLst>
        </pc:spChg>
        <pc:spChg chg="add del mod">
          <ac:chgData name="Annie Gilmore Bryant" userId="f7d795f2-1209-4b52-90c4-738122001f90" providerId="ADAL" clId="{72E5A1B4-9F07-4DD0-8512-E3D7D4AC5AEE}" dt="2022-07-09T07:52:32.529" v="3769"/>
          <ac:spMkLst>
            <pc:docMk/>
            <pc:sldMk cId="3072171074" sldId="259"/>
            <ac:spMk id="259" creationId="{E6925DF8-4B09-4D3C-8E8C-87B7231E480F}"/>
          </ac:spMkLst>
        </pc:spChg>
        <pc:spChg chg="add del mod">
          <ac:chgData name="Annie Gilmore Bryant" userId="f7d795f2-1209-4b52-90c4-738122001f90" providerId="ADAL" clId="{72E5A1B4-9F07-4DD0-8512-E3D7D4AC5AEE}" dt="2022-07-09T07:52:32.529" v="3769"/>
          <ac:spMkLst>
            <pc:docMk/>
            <pc:sldMk cId="3072171074" sldId="259"/>
            <ac:spMk id="260" creationId="{A5F5754F-1749-447F-9EF1-46D2D5E570F9}"/>
          </ac:spMkLst>
        </pc:spChg>
        <pc:spChg chg="add del mod">
          <ac:chgData name="Annie Gilmore Bryant" userId="f7d795f2-1209-4b52-90c4-738122001f90" providerId="ADAL" clId="{72E5A1B4-9F07-4DD0-8512-E3D7D4AC5AEE}" dt="2022-07-09T07:52:32.529" v="3769"/>
          <ac:spMkLst>
            <pc:docMk/>
            <pc:sldMk cId="3072171074" sldId="259"/>
            <ac:spMk id="261" creationId="{7D36FDF8-9124-405A-98E2-1BC406977936}"/>
          </ac:spMkLst>
        </pc:spChg>
        <pc:spChg chg="add del mod">
          <ac:chgData name="Annie Gilmore Bryant" userId="f7d795f2-1209-4b52-90c4-738122001f90" providerId="ADAL" clId="{72E5A1B4-9F07-4DD0-8512-E3D7D4AC5AEE}" dt="2022-07-09T07:52:32.529" v="3769"/>
          <ac:spMkLst>
            <pc:docMk/>
            <pc:sldMk cId="3072171074" sldId="259"/>
            <ac:spMk id="262" creationId="{EF061407-5D52-4222-A32A-68162A2A02D4}"/>
          </ac:spMkLst>
        </pc:spChg>
        <pc:spChg chg="add del mod">
          <ac:chgData name="Annie Gilmore Bryant" userId="f7d795f2-1209-4b52-90c4-738122001f90" providerId="ADAL" clId="{72E5A1B4-9F07-4DD0-8512-E3D7D4AC5AEE}" dt="2022-07-09T07:52:32.529" v="3769"/>
          <ac:spMkLst>
            <pc:docMk/>
            <pc:sldMk cId="3072171074" sldId="259"/>
            <ac:spMk id="263" creationId="{A0E1ADDE-7CCA-4578-96DD-2F7DA53DBAE7}"/>
          </ac:spMkLst>
        </pc:spChg>
        <pc:spChg chg="add del mod">
          <ac:chgData name="Annie Gilmore Bryant" userId="f7d795f2-1209-4b52-90c4-738122001f90" providerId="ADAL" clId="{72E5A1B4-9F07-4DD0-8512-E3D7D4AC5AEE}" dt="2022-07-09T07:52:32.529" v="3769"/>
          <ac:spMkLst>
            <pc:docMk/>
            <pc:sldMk cId="3072171074" sldId="259"/>
            <ac:spMk id="265" creationId="{2BB0758E-625B-44D3-9067-0604F7BB7FC3}"/>
          </ac:spMkLst>
        </pc:spChg>
        <pc:spChg chg="add del mod">
          <ac:chgData name="Annie Gilmore Bryant" userId="f7d795f2-1209-4b52-90c4-738122001f90" providerId="ADAL" clId="{72E5A1B4-9F07-4DD0-8512-E3D7D4AC5AEE}" dt="2022-07-09T07:52:32.529" v="3769"/>
          <ac:spMkLst>
            <pc:docMk/>
            <pc:sldMk cId="3072171074" sldId="259"/>
            <ac:spMk id="266" creationId="{B4CEA144-83A3-4BB2-9160-83EEED8C74EE}"/>
          </ac:spMkLst>
        </pc:spChg>
        <pc:spChg chg="add del mod">
          <ac:chgData name="Annie Gilmore Bryant" userId="f7d795f2-1209-4b52-90c4-738122001f90" providerId="ADAL" clId="{72E5A1B4-9F07-4DD0-8512-E3D7D4AC5AEE}" dt="2022-07-09T07:52:32.529" v="3769"/>
          <ac:spMkLst>
            <pc:docMk/>
            <pc:sldMk cId="3072171074" sldId="259"/>
            <ac:spMk id="267" creationId="{C43CD048-685B-4B11-98AB-46BDBE4C3DC6}"/>
          </ac:spMkLst>
        </pc:spChg>
        <pc:spChg chg="add del mod">
          <ac:chgData name="Annie Gilmore Bryant" userId="f7d795f2-1209-4b52-90c4-738122001f90" providerId="ADAL" clId="{72E5A1B4-9F07-4DD0-8512-E3D7D4AC5AEE}" dt="2022-07-09T07:52:32.529" v="3769"/>
          <ac:spMkLst>
            <pc:docMk/>
            <pc:sldMk cId="3072171074" sldId="259"/>
            <ac:spMk id="268" creationId="{086951E5-745C-4872-8D41-F21731603F50}"/>
          </ac:spMkLst>
        </pc:spChg>
        <pc:spChg chg="mod">
          <ac:chgData name="Annie Gilmore Bryant" userId="f7d795f2-1209-4b52-90c4-738122001f90" providerId="ADAL" clId="{72E5A1B4-9F07-4DD0-8512-E3D7D4AC5AEE}" dt="2022-07-09T07:53:02.559" v="3777"/>
          <ac:spMkLst>
            <pc:docMk/>
            <pc:sldMk cId="3072171074" sldId="259"/>
            <ac:spMk id="271" creationId="{9488A445-BD1B-4B8F-8FAC-6A60AAB7984C}"/>
          </ac:spMkLst>
        </pc:spChg>
        <pc:spChg chg="mod">
          <ac:chgData name="Annie Gilmore Bryant" userId="f7d795f2-1209-4b52-90c4-738122001f90" providerId="ADAL" clId="{72E5A1B4-9F07-4DD0-8512-E3D7D4AC5AEE}" dt="2022-07-09T07:53:02.559" v="3777"/>
          <ac:spMkLst>
            <pc:docMk/>
            <pc:sldMk cId="3072171074" sldId="259"/>
            <ac:spMk id="272" creationId="{407CA3AE-A4AB-435D-94C4-F5AC1FA417C8}"/>
          </ac:spMkLst>
        </pc:spChg>
        <pc:spChg chg="mod">
          <ac:chgData name="Annie Gilmore Bryant" userId="f7d795f2-1209-4b52-90c4-738122001f90" providerId="ADAL" clId="{72E5A1B4-9F07-4DD0-8512-E3D7D4AC5AEE}" dt="2022-07-09T07:53:02.559" v="3777"/>
          <ac:spMkLst>
            <pc:docMk/>
            <pc:sldMk cId="3072171074" sldId="259"/>
            <ac:spMk id="273" creationId="{70670C2E-DBEF-42B5-BECD-B595161DA3E0}"/>
          </ac:spMkLst>
        </pc:spChg>
        <pc:spChg chg="mod">
          <ac:chgData name="Annie Gilmore Bryant" userId="f7d795f2-1209-4b52-90c4-738122001f90" providerId="ADAL" clId="{72E5A1B4-9F07-4DD0-8512-E3D7D4AC5AEE}" dt="2022-07-09T07:53:02.559" v="3777"/>
          <ac:spMkLst>
            <pc:docMk/>
            <pc:sldMk cId="3072171074" sldId="259"/>
            <ac:spMk id="274" creationId="{2D4E6FDF-7389-4E51-994B-CE357B37BEE3}"/>
          </ac:spMkLst>
        </pc:spChg>
        <pc:spChg chg="mod">
          <ac:chgData name="Annie Gilmore Bryant" userId="f7d795f2-1209-4b52-90c4-738122001f90" providerId="ADAL" clId="{72E5A1B4-9F07-4DD0-8512-E3D7D4AC5AEE}" dt="2022-07-09T07:53:02.559" v="3777"/>
          <ac:spMkLst>
            <pc:docMk/>
            <pc:sldMk cId="3072171074" sldId="259"/>
            <ac:spMk id="275" creationId="{3135A571-AEFB-48E2-80AD-FB0D261BDC8A}"/>
          </ac:spMkLst>
        </pc:spChg>
        <pc:spChg chg="mod">
          <ac:chgData name="Annie Gilmore Bryant" userId="f7d795f2-1209-4b52-90c4-738122001f90" providerId="ADAL" clId="{72E5A1B4-9F07-4DD0-8512-E3D7D4AC5AEE}" dt="2022-07-09T07:53:02.559" v="3777"/>
          <ac:spMkLst>
            <pc:docMk/>
            <pc:sldMk cId="3072171074" sldId="259"/>
            <ac:spMk id="276" creationId="{88BB4263-BFF4-4332-B028-4CD3803EEAB5}"/>
          </ac:spMkLst>
        </pc:spChg>
        <pc:spChg chg="mod">
          <ac:chgData name="Annie Gilmore Bryant" userId="f7d795f2-1209-4b52-90c4-738122001f90" providerId="ADAL" clId="{72E5A1B4-9F07-4DD0-8512-E3D7D4AC5AEE}" dt="2022-07-09T07:53:02.559" v="3777"/>
          <ac:spMkLst>
            <pc:docMk/>
            <pc:sldMk cId="3072171074" sldId="259"/>
            <ac:spMk id="277" creationId="{1551372B-715C-483C-8058-F85BF0B41BC5}"/>
          </ac:spMkLst>
        </pc:spChg>
        <pc:spChg chg="mod">
          <ac:chgData name="Annie Gilmore Bryant" userId="f7d795f2-1209-4b52-90c4-738122001f90" providerId="ADAL" clId="{72E5A1B4-9F07-4DD0-8512-E3D7D4AC5AEE}" dt="2022-07-09T07:53:02.559" v="3777"/>
          <ac:spMkLst>
            <pc:docMk/>
            <pc:sldMk cId="3072171074" sldId="259"/>
            <ac:spMk id="278" creationId="{A19D4AC7-837A-4440-960C-A2CA5A7463EE}"/>
          </ac:spMkLst>
        </pc:spChg>
        <pc:spChg chg="mod">
          <ac:chgData name="Annie Gilmore Bryant" userId="f7d795f2-1209-4b52-90c4-738122001f90" providerId="ADAL" clId="{72E5A1B4-9F07-4DD0-8512-E3D7D4AC5AEE}" dt="2022-07-09T07:53:02.559" v="3777"/>
          <ac:spMkLst>
            <pc:docMk/>
            <pc:sldMk cId="3072171074" sldId="259"/>
            <ac:spMk id="279" creationId="{510615FC-1284-4CB5-8407-7823CAC337B6}"/>
          </ac:spMkLst>
        </pc:spChg>
        <pc:spChg chg="mod">
          <ac:chgData name="Annie Gilmore Bryant" userId="f7d795f2-1209-4b52-90c4-738122001f90" providerId="ADAL" clId="{72E5A1B4-9F07-4DD0-8512-E3D7D4AC5AEE}" dt="2022-07-09T07:53:02.559" v="3777"/>
          <ac:spMkLst>
            <pc:docMk/>
            <pc:sldMk cId="3072171074" sldId="259"/>
            <ac:spMk id="280" creationId="{9C8BDF04-9C32-4E68-A7D7-3770EA413A75}"/>
          </ac:spMkLst>
        </pc:spChg>
        <pc:spChg chg="mod">
          <ac:chgData name="Annie Gilmore Bryant" userId="f7d795f2-1209-4b52-90c4-738122001f90" providerId="ADAL" clId="{72E5A1B4-9F07-4DD0-8512-E3D7D4AC5AEE}" dt="2022-07-09T07:53:02.559" v="3777"/>
          <ac:spMkLst>
            <pc:docMk/>
            <pc:sldMk cId="3072171074" sldId="259"/>
            <ac:spMk id="281" creationId="{B814B3EE-9880-4BC9-A768-DB9FD9369628}"/>
          </ac:spMkLst>
        </pc:spChg>
        <pc:spChg chg="mod">
          <ac:chgData name="Annie Gilmore Bryant" userId="f7d795f2-1209-4b52-90c4-738122001f90" providerId="ADAL" clId="{72E5A1B4-9F07-4DD0-8512-E3D7D4AC5AEE}" dt="2022-07-09T07:53:02.559" v="3777"/>
          <ac:spMkLst>
            <pc:docMk/>
            <pc:sldMk cId="3072171074" sldId="259"/>
            <ac:spMk id="282" creationId="{5589C303-965D-4637-B9F9-9464486B314D}"/>
          </ac:spMkLst>
        </pc:spChg>
        <pc:spChg chg="add mod">
          <ac:chgData name="Annie Gilmore Bryant" userId="f7d795f2-1209-4b52-90c4-738122001f90" providerId="ADAL" clId="{72E5A1B4-9F07-4DD0-8512-E3D7D4AC5AEE}" dt="2022-07-09T07:53:03.531" v="3778" actId="164"/>
          <ac:spMkLst>
            <pc:docMk/>
            <pc:sldMk cId="3072171074" sldId="259"/>
            <ac:spMk id="289" creationId="{04C4F158-2C3A-4D24-A6C4-DA21457F52BF}"/>
          </ac:spMkLst>
        </pc:spChg>
        <pc:spChg chg="add mod">
          <ac:chgData name="Annie Gilmore Bryant" userId="f7d795f2-1209-4b52-90c4-738122001f90" providerId="ADAL" clId="{72E5A1B4-9F07-4DD0-8512-E3D7D4AC5AEE}" dt="2022-07-09T07:53:03.531" v="3778" actId="164"/>
          <ac:spMkLst>
            <pc:docMk/>
            <pc:sldMk cId="3072171074" sldId="259"/>
            <ac:spMk id="290" creationId="{FA153C3A-C20C-4025-A9CE-E048124FA668}"/>
          </ac:spMkLst>
        </pc:spChg>
        <pc:spChg chg="add mod">
          <ac:chgData name="Annie Gilmore Bryant" userId="f7d795f2-1209-4b52-90c4-738122001f90" providerId="ADAL" clId="{72E5A1B4-9F07-4DD0-8512-E3D7D4AC5AEE}" dt="2022-07-09T07:53:03.531" v="3778" actId="164"/>
          <ac:spMkLst>
            <pc:docMk/>
            <pc:sldMk cId="3072171074" sldId="259"/>
            <ac:spMk id="291" creationId="{E2561D08-7170-4BD4-ADCB-C93B6174D71D}"/>
          </ac:spMkLst>
        </pc:spChg>
        <pc:spChg chg="add mod">
          <ac:chgData name="Annie Gilmore Bryant" userId="f7d795f2-1209-4b52-90c4-738122001f90" providerId="ADAL" clId="{72E5A1B4-9F07-4DD0-8512-E3D7D4AC5AEE}" dt="2022-07-09T07:53:03.531" v="3778" actId="164"/>
          <ac:spMkLst>
            <pc:docMk/>
            <pc:sldMk cId="3072171074" sldId="259"/>
            <ac:spMk id="292" creationId="{ECEC0B4A-CC2C-4C35-B061-1967CF007859}"/>
          </ac:spMkLst>
        </pc:spChg>
        <pc:spChg chg="add mod">
          <ac:chgData name="Annie Gilmore Bryant" userId="f7d795f2-1209-4b52-90c4-738122001f90" providerId="ADAL" clId="{72E5A1B4-9F07-4DD0-8512-E3D7D4AC5AEE}" dt="2022-07-09T07:53:03.531" v="3778" actId="164"/>
          <ac:spMkLst>
            <pc:docMk/>
            <pc:sldMk cId="3072171074" sldId="259"/>
            <ac:spMk id="293" creationId="{4DBBAFCF-BDF0-4CB0-ABC3-B731BE6804F1}"/>
          </ac:spMkLst>
        </pc:spChg>
        <pc:spChg chg="add mod">
          <ac:chgData name="Annie Gilmore Bryant" userId="f7d795f2-1209-4b52-90c4-738122001f90" providerId="ADAL" clId="{72E5A1B4-9F07-4DD0-8512-E3D7D4AC5AEE}" dt="2022-07-09T07:53:03.531" v="3778" actId="164"/>
          <ac:spMkLst>
            <pc:docMk/>
            <pc:sldMk cId="3072171074" sldId="259"/>
            <ac:spMk id="294" creationId="{1D73041D-B23B-47EF-B2C0-72AA645C47E7}"/>
          </ac:spMkLst>
        </pc:spChg>
        <pc:spChg chg="add mod">
          <ac:chgData name="Annie Gilmore Bryant" userId="f7d795f2-1209-4b52-90c4-738122001f90" providerId="ADAL" clId="{72E5A1B4-9F07-4DD0-8512-E3D7D4AC5AEE}" dt="2022-07-09T07:53:03.531" v="3778" actId="164"/>
          <ac:spMkLst>
            <pc:docMk/>
            <pc:sldMk cId="3072171074" sldId="259"/>
            <ac:spMk id="295" creationId="{60FF01A9-3BCD-499A-B692-1E793865B82E}"/>
          </ac:spMkLst>
        </pc:spChg>
        <pc:spChg chg="add mod">
          <ac:chgData name="Annie Gilmore Bryant" userId="f7d795f2-1209-4b52-90c4-738122001f90" providerId="ADAL" clId="{72E5A1B4-9F07-4DD0-8512-E3D7D4AC5AEE}" dt="2022-07-09T07:53:03.531" v="3778" actId="164"/>
          <ac:spMkLst>
            <pc:docMk/>
            <pc:sldMk cId="3072171074" sldId="259"/>
            <ac:spMk id="296" creationId="{B3FA1F56-3647-4DE1-A4D7-222A26D74291}"/>
          </ac:spMkLst>
        </pc:spChg>
        <pc:spChg chg="add mod">
          <ac:chgData name="Annie Gilmore Bryant" userId="f7d795f2-1209-4b52-90c4-738122001f90" providerId="ADAL" clId="{72E5A1B4-9F07-4DD0-8512-E3D7D4AC5AEE}" dt="2022-07-09T07:53:03.531" v="3778" actId="164"/>
          <ac:spMkLst>
            <pc:docMk/>
            <pc:sldMk cId="3072171074" sldId="259"/>
            <ac:spMk id="297" creationId="{4C67170D-DC0A-410C-8A1B-53615B5BEBFA}"/>
          </ac:spMkLst>
        </pc:spChg>
        <pc:spChg chg="add mod">
          <ac:chgData name="Annie Gilmore Bryant" userId="f7d795f2-1209-4b52-90c4-738122001f90" providerId="ADAL" clId="{72E5A1B4-9F07-4DD0-8512-E3D7D4AC5AEE}" dt="2022-07-09T07:53:03.531" v="3778" actId="164"/>
          <ac:spMkLst>
            <pc:docMk/>
            <pc:sldMk cId="3072171074" sldId="259"/>
            <ac:spMk id="298" creationId="{063942BF-A10E-4804-98E8-644CA68D05E3}"/>
          </ac:spMkLst>
        </pc:spChg>
        <pc:spChg chg="add mod">
          <ac:chgData name="Annie Gilmore Bryant" userId="f7d795f2-1209-4b52-90c4-738122001f90" providerId="ADAL" clId="{72E5A1B4-9F07-4DD0-8512-E3D7D4AC5AEE}" dt="2022-07-09T07:53:03.531" v="3778" actId="164"/>
          <ac:spMkLst>
            <pc:docMk/>
            <pc:sldMk cId="3072171074" sldId="259"/>
            <ac:spMk id="299" creationId="{AC16F6C2-4AD9-49AB-9BC0-76D43A00D6BF}"/>
          </ac:spMkLst>
        </pc:spChg>
        <pc:spChg chg="add mod">
          <ac:chgData name="Annie Gilmore Bryant" userId="f7d795f2-1209-4b52-90c4-738122001f90" providerId="ADAL" clId="{72E5A1B4-9F07-4DD0-8512-E3D7D4AC5AEE}" dt="2022-07-09T07:53:03.531" v="3778" actId="164"/>
          <ac:spMkLst>
            <pc:docMk/>
            <pc:sldMk cId="3072171074" sldId="259"/>
            <ac:spMk id="300" creationId="{4E52E33A-967D-490F-A3D1-6A43E09B945E}"/>
          </ac:spMkLst>
        </pc:spChg>
        <pc:spChg chg="add mod">
          <ac:chgData name="Annie Gilmore Bryant" userId="f7d795f2-1209-4b52-90c4-738122001f90" providerId="ADAL" clId="{72E5A1B4-9F07-4DD0-8512-E3D7D4AC5AEE}" dt="2022-07-09T07:53:03.531" v="3778" actId="164"/>
          <ac:spMkLst>
            <pc:docMk/>
            <pc:sldMk cId="3072171074" sldId="259"/>
            <ac:spMk id="305" creationId="{0DCD1B65-17F8-4CBF-9931-46DB1060002F}"/>
          </ac:spMkLst>
        </pc:spChg>
        <pc:spChg chg="add mod">
          <ac:chgData name="Annie Gilmore Bryant" userId="f7d795f2-1209-4b52-90c4-738122001f90" providerId="ADAL" clId="{72E5A1B4-9F07-4DD0-8512-E3D7D4AC5AEE}" dt="2022-07-09T07:53:03.531" v="3778" actId="164"/>
          <ac:spMkLst>
            <pc:docMk/>
            <pc:sldMk cId="3072171074" sldId="259"/>
            <ac:spMk id="306" creationId="{2F8B5BD6-5CCA-40CA-8C1D-6766EFB48FFC}"/>
          </ac:spMkLst>
        </pc:spChg>
        <pc:spChg chg="add mod">
          <ac:chgData name="Annie Gilmore Bryant" userId="f7d795f2-1209-4b52-90c4-738122001f90" providerId="ADAL" clId="{72E5A1B4-9F07-4DD0-8512-E3D7D4AC5AEE}" dt="2022-07-09T07:53:03.531" v="3778" actId="164"/>
          <ac:spMkLst>
            <pc:docMk/>
            <pc:sldMk cId="3072171074" sldId="259"/>
            <ac:spMk id="307" creationId="{6B5E9937-EB96-4229-9FC4-E1DE3A4D8838}"/>
          </ac:spMkLst>
        </pc:spChg>
        <pc:spChg chg="add mod">
          <ac:chgData name="Annie Gilmore Bryant" userId="f7d795f2-1209-4b52-90c4-738122001f90" providerId="ADAL" clId="{72E5A1B4-9F07-4DD0-8512-E3D7D4AC5AEE}" dt="2022-07-09T07:53:03.531" v="3778" actId="164"/>
          <ac:spMkLst>
            <pc:docMk/>
            <pc:sldMk cId="3072171074" sldId="259"/>
            <ac:spMk id="308" creationId="{D8BDAF8F-515D-4454-A528-E68D2DD26737}"/>
          </ac:spMkLst>
        </pc:spChg>
        <pc:spChg chg="add mod">
          <ac:chgData name="Annie Gilmore Bryant" userId="f7d795f2-1209-4b52-90c4-738122001f90" providerId="ADAL" clId="{72E5A1B4-9F07-4DD0-8512-E3D7D4AC5AEE}" dt="2022-07-09T07:53:03.531" v="3778" actId="164"/>
          <ac:spMkLst>
            <pc:docMk/>
            <pc:sldMk cId="3072171074" sldId="259"/>
            <ac:spMk id="309" creationId="{1C3E18CB-95E6-40C1-AA50-88B3ABA56A4C}"/>
          </ac:spMkLst>
        </pc:spChg>
        <pc:spChg chg="add mod">
          <ac:chgData name="Annie Gilmore Bryant" userId="f7d795f2-1209-4b52-90c4-738122001f90" providerId="ADAL" clId="{72E5A1B4-9F07-4DD0-8512-E3D7D4AC5AEE}" dt="2022-07-09T07:53:03.531" v="3778" actId="164"/>
          <ac:spMkLst>
            <pc:docMk/>
            <pc:sldMk cId="3072171074" sldId="259"/>
            <ac:spMk id="310" creationId="{6BF5008A-06C2-47E9-B793-E49BA3590AA8}"/>
          </ac:spMkLst>
        </pc:spChg>
        <pc:spChg chg="add mod">
          <ac:chgData name="Annie Gilmore Bryant" userId="f7d795f2-1209-4b52-90c4-738122001f90" providerId="ADAL" clId="{72E5A1B4-9F07-4DD0-8512-E3D7D4AC5AEE}" dt="2022-07-09T07:53:03.531" v="3778" actId="164"/>
          <ac:spMkLst>
            <pc:docMk/>
            <pc:sldMk cId="3072171074" sldId="259"/>
            <ac:spMk id="311" creationId="{59B852B3-16CA-49F3-86DC-334A9826DA43}"/>
          </ac:spMkLst>
        </pc:spChg>
        <pc:spChg chg="add mod">
          <ac:chgData name="Annie Gilmore Bryant" userId="f7d795f2-1209-4b52-90c4-738122001f90" providerId="ADAL" clId="{72E5A1B4-9F07-4DD0-8512-E3D7D4AC5AEE}" dt="2022-07-09T07:53:03.531" v="3778" actId="164"/>
          <ac:spMkLst>
            <pc:docMk/>
            <pc:sldMk cId="3072171074" sldId="259"/>
            <ac:spMk id="312" creationId="{D62F25E7-0364-4D97-9535-5E899C0EB8E3}"/>
          </ac:spMkLst>
        </pc:spChg>
        <pc:spChg chg="add mod">
          <ac:chgData name="Annie Gilmore Bryant" userId="f7d795f2-1209-4b52-90c4-738122001f90" providerId="ADAL" clId="{72E5A1B4-9F07-4DD0-8512-E3D7D4AC5AEE}" dt="2022-07-09T07:53:03.531" v="3778" actId="164"/>
          <ac:spMkLst>
            <pc:docMk/>
            <pc:sldMk cId="3072171074" sldId="259"/>
            <ac:spMk id="313" creationId="{C62FC2B5-A5BF-4B18-88CB-18B85DF17A16}"/>
          </ac:spMkLst>
        </pc:spChg>
        <pc:spChg chg="add mod">
          <ac:chgData name="Annie Gilmore Bryant" userId="f7d795f2-1209-4b52-90c4-738122001f90" providerId="ADAL" clId="{72E5A1B4-9F07-4DD0-8512-E3D7D4AC5AEE}" dt="2022-07-09T07:53:03.531" v="3778" actId="164"/>
          <ac:spMkLst>
            <pc:docMk/>
            <pc:sldMk cId="3072171074" sldId="259"/>
            <ac:spMk id="314" creationId="{B692A2A6-E6B8-493F-AF46-FFBC53764631}"/>
          </ac:spMkLst>
        </pc:spChg>
        <pc:spChg chg="add mod">
          <ac:chgData name="Annie Gilmore Bryant" userId="f7d795f2-1209-4b52-90c4-738122001f90" providerId="ADAL" clId="{72E5A1B4-9F07-4DD0-8512-E3D7D4AC5AEE}" dt="2022-07-09T07:53:03.531" v="3778" actId="164"/>
          <ac:spMkLst>
            <pc:docMk/>
            <pc:sldMk cId="3072171074" sldId="259"/>
            <ac:spMk id="315" creationId="{DEACCB2C-76AC-48FD-A837-1C1A8B17DA4B}"/>
          </ac:spMkLst>
        </pc:spChg>
        <pc:spChg chg="add mod">
          <ac:chgData name="Annie Gilmore Bryant" userId="f7d795f2-1209-4b52-90c4-738122001f90" providerId="ADAL" clId="{72E5A1B4-9F07-4DD0-8512-E3D7D4AC5AEE}" dt="2022-07-09T07:53:03.531" v="3778" actId="164"/>
          <ac:spMkLst>
            <pc:docMk/>
            <pc:sldMk cId="3072171074" sldId="259"/>
            <ac:spMk id="316" creationId="{2A91DF35-C566-4977-9EAF-8CB52ECB22DF}"/>
          </ac:spMkLst>
        </pc:spChg>
        <pc:spChg chg="add mod">
          <ac:chgData name="Annie Gilmore Bryant" userId="f7d795f2-1209-4b52-90c4-738122001f90" providerId="ADAL" clId="{72E5A1B4-9F07-4DD0-8512-E3D7D4AC5AEE}" dt="2022-07-09T07:53:48.802" v="3823" actId="20577"/>
          <ac:spMkLst>
            <pc:docMk/>
            <pc:sldMk cId="3072171074" sldId="259"/>
            <ac:spMk id="318" creationId="{2C566520-A2E9-4B45-8E6E-718E25A90F75}"/>
          </ac:spMkLst>
        </pc:spChg>
        <pc:spChg chg="add mod">
          <ac:chgData name="Annie Gilmore Bryant" userId="f7d795f2-1209-4b52-90c4-738122001f90" providerId="ADAL" clId="{72E5A1B4-9F07-4DD0-8512-E3D7D4AC5AEE}" dt="2022-07-09T07:54:44.956" v="3825" actId="20577"/>
          <ac:spMkLst>
            <pc:docMk/>
            <pc:sldMk cId="3072171074" sldId="259"/>
            <ac:spMk id="319" creationId="{7156B6D3-9354-4E06-A01B-B66BAEA7B35E}"/>
          </ac:spMkLst>
        </pc:spChg>
        <pc:spChg chg="add mod">
          <ac:chgData name="Annie Gilmore Bryant" userId="f7d795f2-1209-4b52-90c4-738122001f90" providerId="ADAL" clId="{72E5A1B4-9F07-4DD0-8512-E3D7D4AC5AEE}" dt="2022-07-09T08:18:04.493" v="4925" actId="20577"/>
          <ac:spMkLst>
            <pc:docMk/>
            <pc:sldMk cId="3072171074" sldId="259"/>
            <ac:spMk id="320" creationId="{4FE46AC3-7C39-49C3-A8E4-A3EAE2261AB3}"/>
          </ac:spMkLst>
        </pc:spChg>
        <pc:spChg chg="add mod">
          <ac:chgData name="Annie Gilmore Bryant" userId="f7d795f2-1209-4b52-90c4-738122001f90" providerId="ADAL" clId="{72E5A1B4-9F07-4DD0-8512-E3D7D4AC5AEE}" dt="2022-07-09T07:53:03.531" v="3778" actId="164"/>
          <ac:spMkLst>
            <pc:docMk/>
            <pc:sldMk cId="3072171074" sldId="259"/>
            <ac:spMk id="321" creationId="{D86DDCFE-F45B-45F4-A5B7-954BFE5F46C2}"/>
          </ac:spMkLst>
        </pc:spChg>
        <pc:spChg chg="add mod">
          <ac:chgData name="Annie Gilmore Bryant" userId="f7d795f2-1209-4b52-90c4-738122001f90" providerId="ADAL" clId="{72E5A1B4-9F07-4DD0-8512-E3D7D4AC5AEE}" dt="2022-07-09T07:53:34.100" v="3803" actId="14100"/>
          <ac:spMkLst>
            <pc:docMk/>
            <pc:sldMk cId="3072171074" sldId="259"/>
            <ac:spMk id="322" creationId="{479DD01E-5318-475F-87DC-E70CB0787288}"/>
          </ac:spMkLst>
        </pc:spChg>
        <pc:spChg chg="add mod">
          <ac:chgData name="Annie Gilmore Bryant" userId="f7d795f2-1209-4b52-90c4-738122001f90" providerId="ADAL" clId="{72E5A1B4-9F07-4DD0-8512-E3D7D4AC5AEE}" dt="2022-07-09T08:19:02.725" v="4935" actId="1035"/>
          <ac:spMkLst>
            <pc:docMk/>
            <pc:sldMk cId="3072171074" sldId="259"/>
            <ac:spMk id="323" creationId="{947E1599-21BF-4AB2-B4E7-3F19F11D1722}"/>
          </ac:spMkLst>
        </pc:spChg>
        <pc:spChg chg="add mod">
          <ac:chgData name="Annie Gilmore Bryant" userId="f7d795f2-1209-4b52-90c4-738122001f90" providerId="ADAL" clId="{72E5A1B4-9F07-4DD0-8512-E3D7D4AC5AEE}" dt="2022-07-09T08:50:58.252" v="5603" actId="20577"/>
          <ac:spMkLst>
            <pc:docMk/>
            <pc:sldMk cId="3072171074" sldId="259"/>
            <ac:spMk id="324" creationId="{5D848E33-F6D6-466A-9FE5-3797B7A71886}"/>
          </ac:spMkLst>
        </pc:spChg>
        <pc:spChg chg="add del mod">
          <ac:chgData name="Annie Gilmore Bryant" userId="f7d795f2-1209-4b52-90c4-738122001f90" providerId="ADAL" clId="{72E5A1B4-9F07-4DD0-8512-E3D7D4AC5AEE}" dt="2022-07-09T08:10:56.503" v="4433" actId="478"/>
          <ac:spMkLst>
            <pc:docMk/>
            <pc:sldMk cId="3072171074" sldId="259"/>
            <ac:spMk id="327" creationId="{DE51E40D-9BCB-417D-BF33-78C578DE896B}"/>
          </ac:spMkLst>
        </pc:spChg>
        <pc:spChg chg="add mod">
          <ac:chgData name="Annie Gilmore Bryant" userId="f7d795f2-1209-4b52-90c4-738122001f90" providerId="ADAL" clId="{72E5A1B4-9F07-4DD0-8512-E3D7D4AC5AEE}" dt="2022-07-09T08:57:29.148" v="5616" actId="1037"/>
          <ac:spMkLst>
            <pc:docMk/>
            <pc:sldMk cId="3072171074" sldId="259"/>
            <ac:spMk id="329" creationId="{1F48A309-D7C0-4FE4-882D-5C5CFB294C0C}"/>
          </ac:spMkLst>
        </pc:spChg>
        <pc:spChg chg="add mod">
          <ac:chgData name="Annie Gilmore Bryant" userId="f7d795f2-1209-4b52-90c4-738122001f90" providerId="ADAL" clId="{72E5A1B4-9F07-4DD0-8512-E3D7D4AC5AEE}" dt="2022-07-09T08:57:29.148" v="5616" actId="1037"/>
          <ac:spMkLst>
            <pc:docMk/>
            <pc:sldMk cId="3072171074" sldId="259"/>
            <ac:spMk id="330" creationId="{54396E7D-2A0E-4B20-8796-66D857A2DD6E}"/>
          </ac:spMkLst>
        </pc:spChg>
        <pc:spChg chg="add del mod">
          <ac:chgData name="Annie Gilmore Bryant" userId="f7d795f2-1209-4b52-90c4-738122001f90" providerId="ADAL" clId="{72E5A1B4-9F07-4DD0-8512-E3D7D4AC5AEE}" dt="2022-07-09T08:13:27.356" v="4535" actId="478"/>
          <ac:spMkLst>
            <pc:docMk/>
            <pc:sldMk cId="3072171074" sldId="259"/>
            <ac:spMk id="331" creationId="{9CBFFC5A-D1EC-4624-AA38-ED59F4E6C199}"/>
          </ac:spMkLst>
        </pc:spChg>
        <pc:spChg chg="add mod">
          <ac:chgData name="Annie Gilmore Bryant" userId="f7d795f2-1209-4b52-90c4-738122001f90" providerId="ADAL" clId="{72E5A1B4-9F07-4DD0-8512-E3D7D4AC5AEE}" dt="2022-07-09T08:57:29.148" v="5616" actId="1037"/>
          <ac:spMkLst>
            <pc:docMk/>
            <pc:sldMk cId="3072171074" sldId="259"/>
            <ac:spMk id="332" creationId="{E2197DC9-C95C-4E4F-8EEE-F675F089FE9F}"/>
          </ac:spMkLst>
        </pc:spChg>
        <pc:spChg chg="add mod">
          <ac:chgData name="Annie Gilmore Bryant" userId="f7d795f2-1209-4b52-90c4-738122001f90" providerId="ADAL" clId="{72E5A1B4-9F07-4DD0-8512-E3D7D4AC5AEE}" dt="2022-07-09T08:57:29.148" v="5616" actId="1037"/>
          <ac:spMkLst>
            <pc:docMk/>
            <pc:sldMk cId="3072171074" sldId="259"/>
            <ac:spMk id="333" creationId="{EDA58AE5-3589-4856-8F2F-4E560CFE62A8}"/>
          </ac:spMkLst>
        </pc:spChg>
        <pc:spChg chg="add del mod">
          <ac:chgData name="Annie Gilmore Bryant" userId="f7d795f2-1209-4b52-90c4-738122001f90" providerId="ADAL" clId="{72E5A1B4-9F07-4DD0-8512-E3D7D4AC5AEE}" dt="2022-07-09T08:14:22.392" v="4585" actId="478"/>
          <ac:spMkLst>
            <pc:docMk/>
            <pc:sldMk cId="3072171074" sldId="259"/>
            <ac:spMk id="334" creationId="{0F801CE0-F6A7-4D24-A1E4-16C583692B2C}"/>
          </ac:spMkLst>
        </pc:spChg>
        <pc:spChg chg="add mod">
          <ac:chgData name="Annie Gilmore Bryant" userId="f7d795f2-1209-4b52-90c4-738122001f90" providerId="ADAL" clId="{72E5A1B4-9F07-4DD0-8512-E3D7D4AC5AEE}" dt="2022-07-09T08:57:29.148" v="5616" actId="1037"/>
          <ac:spMkLst>
            <pc:docMk/>
            <pc:sldMk cId="3072171074" sldId="259"/>
            <ac:spMk id="335" creationId="{95921AAC-D8B0-48BF-B79F-C8386C2D45AB}"/>
          </ac:spMkLst>
        </pc:spChg>
        <pc:spChg chg="add mod">
          <ac:chgData name="Annie Gilmore Bryant" userId="f7d795f2-1209-4b52-90c4-738122001f90" providerId="ADAL" clId="{72E5A1B4-9F07-4DD0-8512-E3D7D4AC5AEE}" dt="2022-07-09T08:57:29.148" v="5616" actId="1037"/>
          <ac:spMkLst>
            <pc:docMk/>
            <pc:sldMk cId="3072171074" sldId="259"/>
            <ac:spMk id="336" creationId="{F0A3B0FF-662F-46A9-801E-C0275DBA634C}"/>
          </ac:spMkLst>
        </pc:spChg>
        <pc:spChg chg="add mod">
          <ac:chgData name="Annie Gilmore Bryant" userId="f7d795f2-1209-4b52-90c4-738122001f90" providerId="ADAL" clId="{72E5A1B4-9F07-4DD0-8512-E3D7D4AC5AEE}" dt="2022-07-09T08:57:29.148" v="5616" actId="1037"/>
          <ac:spMkLst>
            <pc:docMk/>
            <pc:sldMk cId="3072171074" sldId="259"/>
            <ac:spMk id="338" creationId="{CC523B33-1540-4451-AFDB-9A928A95C22A}"/>
          </ac:spMkLst>
        </pc:spChg>
        <pc:spChg chg="add mod">
          <ac:chgData name="Annie Gilmore Bryant" userId="f7d795f2-1209-4b52-90c4-738122001f90" providerId="ADAL" clId="{72E5A1B4-9F07-4DD0-8512-E3D7D4AC5AEE}" dt="2022-07-09T08:57:29.148" v="5616" actId="1037"/>
          <ac:spMkLst>
            <pc:docMk/>
            <pc:sldMk cId="3072171074" sldId="259"/>
            <ac:spMk id="340" creationId="{3C570123-EFD5-4FA9-86A7-9FAB7736696E}"/>
          </ac:spMkLst>
        </pc:spChg>
        <pc:spChg chg="add del mod">
          <ac:chgData name="Annie Gilmore Bryant" userId="f7d795f2-1209-4b52-90c4-738122001f90" providerId="ADAL" clId="{72E5A1B4-9F07-4DD0-8512-E3D7D4AC5AEE}" dt="2022-07-09T08:13:29.337" v="4537"/>
          <ac:spMkLst>
            <pc:docMk/>
            <pc:sldMk cId="3072171074" sldId="259"/>
            <ac:spMk id="342" creationId="{F23F245C-6EEA-4BD4-A3EA-2A928EE8A5FD}"/>
          </ac:spMkLst>
        </pc:spChg>
        <pc:spChg chg="add del mod">
          <ac:chgData name="Annie Gilmore Bryant" userId="f7d795f2-1209-4b52-90c4-738122001f90" providerId="ADAL" clId="{72E5A1B4-9F07-4DD0-8512-E3D7D4AC5AEE}" dt="2022-07-09T08:13:36.942" v="4541" actId="478"/>
          <ac:spMkLst>
            <pc:docMk/>
            <pc:sldMk cId="3072171074" sldId="259"/>
            <ac:spMk id="343" creationId="{D08BF151-6AC3-4E5B-B749-0F192874BD6D}"/>
          </ac:spMkLst>
        </pc:spChg>
        <pc:spChg chg="add mod">
          <ac:chgData name="Annie Gilmore Bryant" userId="f7d795f2-1209-4b52-90c4-738122001f90" providerId="ADAL" clId="{72E5A1B4-9F07-4DD0-8512-E3D7D4AC5AEE}" dt="2022-07-09T08:57:29.148" v="5616" actId="1037"/>
          <ac:spMkLst>
            <pc:docMk/>
            <pc:sldMk cId="3072171074" sldId="259"/>
            <ac:spMk id="344" creationId="{A153C046-97D4-4891-89D4-A561B0F5BD1D}"/>
          </ac:spMkLst>
        </pc:spChg>
        <pc:spChg chg="add mod">
          <ac:chgData name="Annie Gilmore Bryant" userId="f7d795f2-1209-4b52-90c4-738122001f90" providerId="ADAL" clId="{72E5A1B4-9F07-4DD0-8512-E3D7D4AC5AEE}" dt="2022-07-09T08:57:29.148" v="5616" actId="1037"/>
          <ac:spMkLst>
            <pc:docMk/>
            <pc:sldMk cId="3072171074" sldId="259"/>
            <ac:spMk id="345" creationId="{8B18EA5F-3428-4C89-9ED2-3909CD3ADBF9}"/>
          </ac:spMkLst>
        </pc:spChg>
        <pc:spChg chg="add mod">
          <ac:chgData name="Annie Gilmore Bryant" userId="f7d795f2-1209-4b52-90c4-738122001f90" providerId="ADAL" clId="{72E5A1B4-9F07-4DD0-8512-E3D7D4AC5AEE}" dt="2022-07-09T08:14:43.578" v="4592" actId="571"/>
          <ac:spMkLst>
            <pc:docMk/>
            <pc:sldMk cId="3072171074" sldId="259"/>
            <ac:spMk id="347" creationId="{AD19FC63-28F1-453A-B63E-FF50555539B9}"/>
          </ac:spMkLst>
        </pc:spChg>
        <pc:spChg chg="add mod">
          <ac:chgData name="Annie Gilmore Bryant" userId="f7d795f2-1209-4b52-90c4-738122001f90" providerId="ADAL" clId="{72E5A1B4-9F07-4DD0-8512-E3D7D4AC5AEE}" dt="2022-07-09T08:14:43.578" v="4592" actId="571"/>
          <ac:spMkLst>
            <pc:docMk/>
            <pc:sldMk cId="3072171074" sldId="259"/>
            <ac:spMk id="348" creationId="{0BA4357C-903E-428A-BE69-948311C56255}"/>
          </ac:spMkLst>
        </pc:spChg>
        <pc:spChg chg="add mod">
          <ac:chgData name="Annie Gilmore Bryant" userId="f7d795f2-1209-4b52-90c4-738122001f90" providerId="ADAL" clId="{72E5A1B4-9F07-4DD0-8512-E3D7D4AC5AEE}" dt="2022-07-09T08:14:43.578" v="4592" actId="571"/>
          <ac:spMkLst>
            <pc:docMk/>
            <pc:sldMk cId="3072171074" sldId="259"/>
            <ac:spMk id="350" creationId="{B570CD8B-1BAB-4E3F-86DC-61781CF1F1BC}"/>
          </ac:spMkLst>
        </pc:spChg>
        <pc:spChg chg="add mod">
          <ac:chgData name="Annie Gilmore Bryant" userId="f7d795f2-1209-4b52-90c4-738122001f90" providerId="ADAL" clId="{72E5A1B4-9F07-4DD0-8512-E3D7D4AC5AEE}" dt="2022-07-09T08:14:43.578" v="4592" actId="571"/>
          <ac:spMkLst>
            <pc:docMk/>
            <pc:sldMk cId="3072171074" sldId="259"/>
            <ac:spMk id="351" creationId="{A1AA14E8-58C1-4799-A952-60F7D63D456B}"/>
          </ac:spMkLst>
        </pc:spChg>
        <pc:spChg chg="add mod">
          <ac:chgData name="Annie Gilmore Bryant" userId="f7d795f2-1209-4b52-90c4-738122001f90" providerId="ADAL" clId="{72E5A1B4-9F07-4DD0-8512-E3D7D4AC5AEE}" dt="2022-07-09T08:19:02.725" v="4935" actId="1035"/>
          <ac:spMkLst>
            <pc:docMk/>
            <pc:sldMk cId="3072171074" sldId="259"/>
            <ac:spMk id="352" creationId="{28ED3A0E-6683-426C-8D49-61F0CC9789E4}"/>
          </ac:spMkLst>
        </pc:spChg>
        <pc:spChg chg="mod">
          <ac:chgData name="Annie Gilmore Bryant" userId="f7d795f2-1209-4b52-90c4-738122001f90" providerId="ADAL" clId="{72E5A1B4-9F07-4DD0-8512-E3D7D4AC5AEE}" dt="2022-07-09T08:17:00.339" v="4849"/>
          <ac:spMkLst>
            <pc:docMk/>
            <pc:sldMk cId="3072171074" sldId="259"/>
            <ac:spMk id="356" creationId="{9629ABF3-F3E0-4E82-925D-7A8DE5932E1F}"/>
          </ac:spMkLst>
        </pc:spChg>
        <pc:spChg chg="mod">
          <ac:chgData name="Annie Gilmore Bryant" userId="f7d795f2-1209-4b52-90c4-738122001f90" providerId="ADAL" clId="{72E5A1B4-9F07-4DD0-8512-E3D7D4AC5AEE}" dt="2022-07-09T08:17:00.339" v="4849"/>
          <ac:spMkLst>
            <pc:docMk/>
            <pc:sldMk cId="3072171074" sldId="259"/>
            <ac:spMk id="357" creationId="{C27E6E45-3815-450B-9FB0-23A03E589EC0}"/>
          </ac:spMkLst>
        </pc:spChg>
        <pc:spChg chg="mod">
          <ac:chgData name="Annie Gilmore Bryant" userId="f7d795f2-1209-4b52-90c4-738122001f90" providerId="ADAL" clId="{72E5A1B4-9F07-4DD0-8512-E3D7D4AC5AEE}" dt="2022-07-09T08:17:00.339" v="4849"/>
          <ac:spMkLst>
            <pc:docMk/>
            <pc:sldMk cId="3072171074" sldId="259"/>
            <ac:spMk id="358" creationId="{27C0DB88-BBEB-474E-B25A-8B005CF81684}"/>
          </ac:spMkLst>
        </pc:spChg>
        <pc:spChg chg="mod">
          <ac:chgData name="Annie Gilmore Bryant" userId="f7d795f2-1209-4b52-90c4-738122001f90" providerId="ADAL" clId="{72E5A1B4-9F07-4DD0-8512-E3D7D4AC5AEE}" dt="2022-07-09T08:17:00.339" v="4849"/>
          <ac:spMkLst>
            <pc:docMk/>
            <pc:sldMk cId="3072171074" sldId="259"/>
            <ac:spMk id="359" creationId="{A381D505-A07E-48D2-9F8E-C33DA62064AC}"/>
          </ac:spMkLst>
        </pc:spChg>
        <pc:spChg chg="mod">
          <ac:chgData name="Annie Gilmore Bryant" userId="f7d795f2-1209-4b52-90c4-738122001f90" providerId="ADAL" clId="{72E5A1B4-9F07-4DD0-8512-E3D7D4AC5AEE}" dt="2022-07-09T08:17:00.339" v="4849"/>
          <ac:spMkLst>
            <pc:docMk/>
            <pc:sldMk cId="3072171074" sldId="259"/>
            <ac:spMk id="360" creationId="{D736946F-A193-4439-85EC-0BA7A11ABC06}"/>
          </ac:spMkLst>
        </pc:spChg>
        <pc:spChg chg="mod">
          <ac:chgData name="Annie Gilmore Bryant" userId="f7d795f2-1209-4b52-90c4-738122001f90" providerId="ADAL" clId="{72E5A1B4-9F07-4DD0-8512-E3D7D4AC5AEE}" dt="2022-07-09T08:17:00.339" v="4849"/>
          <ac:spMkLst>
            <pc:docMk/>
            <pc:sldMk cId="3072171074" sldId="259"/>
            <ac:spMk id="361" creationId="{DA6B6E14-E4F1-45BC-B4CB-A63EEA3F30E7}"/>
          </ac:spMkLst>
        </pc:spChg>
        <pc:spChg chg="mod">
          <ac:chgData name="Annie Gilmore Bryant" userId="f7d795f2-1209-4b52-90c4-738122001f90" providerId="ADAL" clId="{72E5A1B4-9F07-4DD0-8512-E3D7D4AC5AEE}" dt="2022-07-09T08:17:00.339" v="4849"/>
          <ac:spMkLst>
            <pc:docMk/>
            <pc:sldMk cId="3072171074" sldId="259"/>
            <ac:spMk id="362" creationId="{723A7632-A311-4212-B7E0-DFFED87F73E9}"/>
          </ac:spMkLst>
        </pc:spChg>
        <pc:spChg chg="mod">
          <ac:chgData name="Annie Gilmore Bryant" userId="f7d795f2-1209-4b52-90c4-738122001f90" providerId="ADAL" clId="{72E5A1B4-9F07-4DD0-8512-E3D7D4AC5AEE}" dt="2022-07-09T08:17:00.339" v="4849"/>
          <ac:spMkLst>
            <pc:docMk/>
            <pc:sldMk cId="3072171074" sldId="259"/>
            <ac:spMk id="363" creationId="{16A706AC-F81B-4701-96C9-CA4D33D2670F}"/>
          </ac:spMkLst>
        </pc:spChg>
        <pc:spChg chg="mod">
          <ac:chgData name="Annie Gilmore Bryant" userId="f7d795f2-1209-4b52-90c4-738122001f90" providerId="ADAL" clId="{72E5A1B4-9F07-4DD0-8512-E3D7D4AC5AEE}" dt="2022-07-09T08:17:00.339" v="4849"/>
          <ac:spMkLst>
            <pc:docMk/>
            <pc:sldMk cId="3072171074" sldId="259"/>
            <ac:spMk id="364" creationId="{006DAFC3-4F27-410B-BD41-A96991D4D250}"/>
          </ac:spMkLst>
        </pc:spChg>
        <pc:spChg chg="mod">
          <ac:chgData name="Annie Gilmore Bryant" userId="f7d795f2-1209-4b52-90c4-738122001f90" providerId="ADAL" clId="{72E5A1B4-9F07-4DD0-8512-E3D7D4AC5AEE}" dt="2022-07-09T08:17:00.339" v="4849"/>
          <ac:spMkLst>
            <pc:docMk/>
            <pc:sldMk cId="3072171074" sldId="259"/>
            <ac:spMk id="365" creationId="{677C7AEB-91F3-493F-95D1-24CE2ADEF7C6}"/>
          </ac:spMkLst>
        </pc:spChg>
        <pc:spChg chg="mod">
          <ac:chgData name="Annie Gilmore Bryant" userId="f7d795f2-1209-4b52-90c4-738122001f90" providerId="ADAL" clId="{72E5A1B4-9F07-4DD0-8512-E3D7D4AC5AEE}" dt="2022-07-09T08:17:00.339" v="4849"/>
          <ac:spMkLst>
            <pc:docMk/>
            <pc:sldMk cId="3072171074" sldId="259"/>
            <ac:spMk id="366" creationId="{81DE792B-8885-478A-BF24-4AD7B7690F8D}"/>
          </ac:spMkLst>
        </pc:spChg>
        <pc:spChg chg="mod">
          <ac:chgData name="Annie Gilmore Bryant" userId="f7d795f2-1209-4b52-90c4-738122001f90" providerId="ADAL" clId="{72E5A1B4-9F07-4DD0-8512-E3D7D4AC5AEE}" dt="2022-07-09T08:17:00.339" v="4849"/>
          <ac:spMkLst>
            <pc:docMk/>
            <pc:sldMk cId="3072171074" sldId="259"/>
            <ac:spMk id="367" creationId="{EF113454-89A7-43E4-A67A-45643BDE0AB6}"/>
          </ac:spMkLst>
        </pc:spChg>
        <pc:spChg chg="mod">
          <ac:chgData name="Annie Gilmore Bryant" userId="f7d795f2-1209-4b52-90c4-738122001f90" providerId="ADAL" clId="{72E5A1B4-9F07-4DD0-8512-E3D7D4AC5AEE}" dt="2022-07-09T08:17:00.339" v="4849"/>
          <ac:spMkLst>
            <pc:docMk/>
            <pc:sldMk cId="3072171074" sldId="259"/>
            <ac:spMk id="370" creationId="{FDBD8492-1DC7-446F-A293-3AACAF0AD9C6}"/>
          </ac:spMkLst>
        </pc:spChg>
        <pc:spChg chg="mod">
          <ac:chgData name="Annie Gilmore Bryant" userId="f7d795f2-1209-4b52-90c4-738122001f90" providerId="ADAL" clId="{72E5A1B4-9F07-4DD0-8512-E3D7D4AC5AEE}" dt="2022-07-09T08:17:00.339" v="4849"/>
          <ac:spMkLst>
            <pc:docMk/>
            <pc:sldMk cId="3072171074" sldId="259"/>
            <ac:spMk id="371" creationId="{51BB48E5-1718-47EF-B853-B2A7FA1E8736}"/>
          </ac:spMkLst>
        </pc:spChg>
        <pc:spChg chg="mod">
          <ac:chgData name="Annie Gilmore Bryant" userId="f7d795f2-1209-4b52-90c4-738122001f90" providerId="ADAL" clId="{72E5A1B4-9F07-4DD0-8512-E3D7D4AC5AEE}" dt="2022-07-09T08:17:00.339" v="4849"/>
          <ac:spMkLst>
            <pc:docMk/>
            <pc:sldMk cId="3072171074" sldId="259"/>
            <ac:spMk id="372" creationId="{498D7925-3BD7-4ABE-B978-AA40E9FD24B7}"/>
          </ac:spMkLst>
        </pc:spChg>
        <pc:spChg chg="mod">
          <ac:chgData name="Annie Gilmore Bryant" userId="f7d795f2-1209-4b52-90c4-738122001f90" providerId="ADAL" clId="{72E5A1B4-9F07-4DD0-8512-E3D7D4AC5AEE}" dt="2022-07-09T08:17:00.339" v="4849"/>
          <ac:spMkLst>
            <pc:docMk/>
            <pc:sldMk cId="3072171074" sldId="259"/>
            <ac:spMk id="373" creationId="{97FF2435-FC82-467C-89AD-2F462558BF58}"/>
          </ac:spMkLst>
        </pc:spChg>
        <pc:spChg chg="mod">
          <ac:chgData name="Annie Gilmore Bryant" userId="f7d795f2-1209-4b52-90c4-738122001f90" providerId="ADAL" clId="{72E5A1B4-9F07-4DD0-8512-E3D7D4AC5AEE}" dt="2022-07-09T08:17:00.339" v="4849"/>
          <ac:spMkLst>
            <pc:docMk/>
            <pc:sldMk cId="3072171074" sldId="259"/>
            <ac:spMk id="374" creationId="{58D5205B-B354-4CDA-BE18-8B99C703673C}"/>
          </ac:spMkLst>
        </pc:spChg>
        <pc:spChg chg="mod">
          <ac:chgData name="Annie Gilmore Bryant" userId="f7d795f2-1209-4b52-90c4-738122001f90" providerId="ADAL" clId="{72E5A1B4-9F07-4DD0-8512-E3D7D4AC5AEE}" dt="2022-07-09T08:17:00.339" v="4849"/>
          <ac:spMkLst>
            <pc:docMk/>
            <pc:sldMk cId="3072171074" sldId="259"/>
            <ac:spMk id="375" creationId="{586CBB6A-BBD2-42E4-A781-B559A389FE1D}"/>
          </ac:spMkLst>
        </pc:spChg>
        <pc:spChg chg="mod">
          <ac:chgData name="Annie Gilmore Bryant" userId="f7d795f2-1209-4b52-90c4-738122001f90" providerId="ADAL" clId="{72E5A1B4-9F07-4DD0-8512-E3D7D4AC5AEE}" dt="2022-07-09T08:17:00.339" v="4849"/>
          <ac:spMkLst>
            <pc:docMk/>
            <pc:sldMk cId="3072171074" sldId="259"/>
            <ac:spMk id="376" creationId="{070B63BE-CCBD-4530-B0A0-FEC4EFC23A42}"/>
          </ac:spMkLst>
        </pc:spChg>
        <pc:spChg chg="mod">
          <ac:chgData name="Annie Gilmore Bryant" userId="f7d795f2-1209-4b52-90c4-738122001f90" providerId="ADAL" clId="{72E5A1B4-9F07-4DD0-8512-E3D7D4AC5AEE}" dt="2022-07-09T08:17:00.339" v="4849"/>
          <ac:spMkLst>
            <pc:docMk/>
            <pc:sldMk cId="3072171074" sldId="259"/>
            <ac:spMk id="377" creationId="{6D68C43E-1726-4456-8F64-759C15BC5B4F}"/>
          </ac:spMkLst>
        </pc:spChg>
        <pc:spChg chg="mod">
          <ac:chgData name="Annie Gilmore Bryant" userId="f7d795f2-1209-4b52-90c4-738122001f90" providerId="ADAL" clId="{72E5A1B4-9F07-4DD0-8512-E3D7D4AC5AEE}" dt="2022-07-09T08:17:00.339" v="4849"/>
          <ac:spMkLst>
            <pc:docMk/>
            <pc:sldMk cId="3072171074" sldId="259"/>
            <ac:spMk id="378" creationId="{EEDE3E73-3AC6-430C-B6C0-13FE93C0E6B2}"/>
          </ac:spMkLst>
        </pc:spChg>
        <pc:spChg chg="mod">
          <ac:chgData name="Annie Gilmore Bryant" userId="f7d795f2-1209-4b52-90c4-738122001f90" providerId="ADAL" clId="{72E5A1B4-9F07-4DD0-8512-E3D7D4AC5AEE}" dt="2022-07-09T08:17:00.339" v="4849"/>
          <ac:spMkLst>
            <pc:docMk/>
            <pc:sldMk cId="3072171074" sldId="259"/>
            <ac:spMk id="379" creationId="{C7E0CB53-DF04-4455-8BDC-9201CA2D7DB4}"/>
          </ac:spMkLst>
        </pc:spChg>
        <pc:spChg chg="mod">
          <ac:chgData name="Annie Gilmore Bryant" userId="f7d795f2-1209-4b52-90c4-738122001f90" providerId="ADAL" clId="{72E5A1B4-9F07-4DD0-8512-E3D7D4AC5AEE}" dt="2022-07-09T08:17:00.339" v="4849"/>
          <ac:spMkLst>
            <pc:docMk/>
            <pc:sldMk cId="3072171074" sldId="259"/>
            <ac:spMk id="380" creationId="{E5EE3DE9-47F0-499D-92F0-1D884D6904C9}"/>
          </ac:spMkLst>
        </pc:spChg>
        <pc:spChg chg="mod">
          <ac:chgData name="Annie Gilmore Bryant" userId="f7d795f2-1209-4b52-90c4-738122001f90" providerId="ADAL" clId="{72E5A1B4-9F07-4DD0-8512-E3D7D4AC5AEE}" dt="2022-07-09T08:17:00.339" v="4849"/>
          <ac:spMkLst>
            <pc:docMk/>
            <pc:sldMk cId="3072171074" sldId="259"/>
            <ac:spMk id="381" creationId="{A0BF70D0-CF68-4908-B813-C187E2E36D54}"/>
          </ac:spMkLst>
        </pc:spChg>
        <pc:spChg chg="mod">
          <ac:chgData name="Annie Gilmore Bryant" userId="f7d795f2-1209-4b52-90c4-738122001f90" providerId="ADAL" clId="{72E5A1B4-9F07-4DD0-8512-E3D7D4AC5AEE}" dt="2022-07-09T08:17:00.339" v="4849"/>
          <ac:spMkLst>
            <pc:docMk/>
            <pc:sldMk cId="3072171074" sldId="259"/>
            <ac:spMk id="383" creationId="{8C47D0C1-5616-4D23-B013-5C8D0093BEAC}"/>
          </ac:spMkLst>
        </pc:spChg>
        <pc:spChg chg="mod">
          <ac:chgData name="Annie Gilmore Bryant" userId="f7d795f2-1209-4b52-90c4-738122001f90" providerId="ADAL" clId="{72E5A1B4-9F07-4DD0-8512-E3D7D4AC5AEE}" dt="2022-07-09T08:17:00.339" v="4849"/>
          <ac:spMkLst>
            <pc:docMk/>
            <pc:sldMk cId="3072171074" sldId="259"/>
            <ac:spMk id="384" creationId="{E459F081-53DB-463B-86EB-E7794627E928}"/>
          </ac:spMkLst>
        </pc:spChg>
        <pc:spChg chg="mod">
          <ac:chgData name="Annie Gilmore Bryant" userId="f7d795f2-1209-4b52-90c4-738122001f90" providerId="ADAL" clId="{72E5A1B4-9F07-4DD0-8512-E3D7D4AC5AEE}" dt="2022-07-09T08:17:00.339" v="4849"/>
          <ac:spMkLst>
            <pc:docMk/>
            <pc:sldMk cId="3072171074" sldId="259"/>
            <ac:spMk id="385" creationId="{DDF6CA1D-D4A4-473F-9D6B-7861AEB6C020}"/>
          </ac:spMkLst>
        </pc:spChg>
        <pc:spChg chg="mod">
          <ac:chgData name="Annie Gilmore Bryant" userId="f7d795f2-1209-4b52-90c4-738122001f90" providerId="ADAL" clId="{72E5A1B4-9F07-4DD0-8512-E3D7D4AC5AEE}" dt="2022-07-09T08:17:00.339" v="4849"/>
          <ac:spMkLst>
            <pc:docMk/>
            <pc:sldMk cId="3072171074" sldId="259"/>
            <ac:spMk id="386" creationId="{6A3BC070-E53A-483C-9748-50CB0D93F56B}"/>
          </ac:spMkLst>
        </pc:spChg>
        <pc:spChg chg="mod">
          <ac:chgData name="Annie Gilmore Bryant" userId="f7d795f2-1209-4b52-90c4-738122001f90" providerId="ADAL" clId="{72E5A1B4-9F07-4DD0-8512-E3D7D4AC5AEE}" dt="2022-07-09T08:17:00.339" v="4849"/>
          <ac:spMkLst>
            <pc:docMk/>
            <pc:sldMk cId="3072171074" sldId="259"/>
            <ac:spMk id="387" creationId="{2836847C-5A60-4CB9-B774-E6B28AFF26BD}"/>
          </ac:spMkLst>
        </pc:spChg>
        <pc:spChg chg="mod">
          <ac:chgData name="Annie Gilmore Bryant" userId="f7d795f2-1209-4b52-90c4-738122001f90" providerId="ADAL" clId="{72E5A1B4-9F07-4DD0-8512-E3D7D4AC5AEE}" dt="2022-07-09T08:17:00.339" v="4849"/>
          <ac:spMkLst>
            <pc:docMk/>
            <pc:sldMk cId="3072171074" sldId="259"/>
            <ac:spMk id="393" creationId="{29FDEF0E-779B-4C17-BC19-0094C68E93F5}"/>
          </ac:spMkLst>
        </pc:spChg>
        <pc:spChg chg="mod">
          <ac:chgData name="Annie Gilmore Bryant" userId="f7d795f2-1209-4b52-90c4-738122001f90" providerId="ADAL" clId="{72E5A1B4-9F07-4DD0-8512-E3D7D4AC5AEE}" dt="2022-07-09T08:17:00.339" v="4849"/>
          <ac:spMkLst>
            <pc:docMk/>
            <pc:sldMk cId="3072171074" sldId="259"/>
            <ac:spMk id="394" creationId="{C9BFFF07-80D7-4635-A760-0BA72AC031B2}"/>
          </ac:spMkLst>
        </pc:spChg>
        <pc:spChg chg="mod">
          <ac:chgData name="Annie Gilmore Bryant" userId="f7d795f2-1209-4b52-90c4-738122001f90" providerId="ADAL" clId="{72E5A1B4-9F07-4DD0-8512-E3D7D4AC5AEE}" dt="2022-07-09T08:17:00.339" v="4849"/>
          <ac:spMkLst>
            <pc:docMk/>
            <pc:sldMk cId="3072171074" sldId="259"/>
            <ac:spMk id="395" creationId="{85309576-226E-4DB7-BEE0-791CA0069B50}"/>
          </ac:spMkLst>
        </pc:spChg>
        <pc:spChg chg="mod">
          <ac:chgData name="Annie Gilmore Bryant" userId="f7d795f2-1209-4b52-90c4-738122001f90" providerId="ADAL" clId="{72E5A1B4-9F07-4DD0-8512-E3D7D4AC5AEE}" dt="2022-07-09T08:17:00.339" v="4849"/>
          <ac:spMkLst>
            <pc:docMk/>
            <pc:sldMk cId="3072171074" sldId="259"/>
            <ac:spMk id="396" creationId="{583F7453-BE5D-4AE0-84BD-833099D3BB8C}"/>
          </ac:spMkLst>
        </pc:spChg>
        <pc:spChg chg="mod">
          <ac:chgData name="Annie Gilmore Bryant" userId="f7d795f2-1209-4b52-90c4-738122001f90" providerId="ADAL" clId="{72E5A1B4-9F07-4DD0-8512-E3D7D4AC5AEE}" dt="2022-07-09T08:17:00.339" v="4849"/>
          <ac:spMkLst>
            <pc:docMk/>
            <pc:sldMk cId="3072171074" sldId="259"/>
            <ac:spMk id="397" creationId="{6E4BDD88-3CDE-48A7-A861-16D818F96ED4}"/>
          </ac:spMkLst>
        </pc:spChg>
        <pc:spChg chg="mod">
          <ac:chgData name="Annie Gilmore Bryant" userId="f7d795f2-1209-4b52-90c4-738122001f90" providerId="ADAL" clId="{72E5A1B4-9F07-4DD0-8512-E3D7D4AC5AEE}" dt="2022-07-09T08:17:00.339" v="4849"/>
          <ac:spMkLst>
            <pc:docMk/>
            <pc:sldMk cId="3072171074" sldId="259"/>
            <ac:spMk id="398" creationId="{BA0205E1-4BAB-4955-B5EC-823024B3A8CD}"/>
          </ac:spMkLst>
        </pc:spChg>
        <pc:spChg chg="mod">
          <ac:chgData name="Annie Gilmore Bryant" userId="f7d795f2-1209-4b52-90c4-738122001f90" providerId="ADAL" clId="{72E5A1B4-9F07-4DD0-8512-E3D7D4AC5AEE}" dt="2022-07-09T08:17:00.339" v="4849"/>
          <ac:spMkLst>
            <pc:docMk/>
            <pc:sldMk cId="3072171074" sldId="259"/>
            <ac:spMk id="399" creationId="{9908484A-09E9-4853-A760-E7EC5A55DD8D}"/>
          </ac:spMkLst>
        </pc:spChg>
        <pc:spChg chg="mod">
          <ac:chgData name="Annie Gilmore Bryant" userId="f7d795f2-1209-4b52-90c4-738122001f90" providerId="ADAL" clId="{72E5A1B4-9F07-4DD0-8512-E3D7D4AC5AEE}" dt="2022-07-09T08:17:00.339" v="4849"/>
          <ac:spMkLst>
            <pc:docMk/>
            <pc:sldMk cId="3072171074" sldId="259"/>
            <ac:spMk id="400" creationId="{66BC5DC3-440B-4361-999A-0C2C64747E91}"/>
          </ac:spMkLst>
        </pc:spChg>
        <pc:spChg chg="mod">
          <ac:chgData name="Annie Gilmore Bryant" userId="f7d795f2-1209-4b52-90c4-738122001f90" providerId="ADAL" clId="{72E5A1B4-9F07-4DD0-8512-E3D7D4AC5AEE}" dt="2022-07-09T08:17:00.339" v="4849"/>
          <ac:spMkLst>
            <pc:docMk/>
            <pc:sldMk cId="3072171074" sldId="259"/>
            <ac:spMk id="401" creationId="{7BD03C01-A12C-4876-939C-759828EFAD13}"/>
          </ac:spMkLst>
        </pc:spChg>
        <pc:spChg chg="mod">
          <ac:chgData name="Annie Gilmore Bryant" userId="f7d795f2-1209-4b52-90c4-738122001f90" providerId="ADAL" clId="{72E5A1B4-9F07-4DD0-8512-E3D7D4AC5AEE}" dt="2022-07-09T08:17:00.339" v="4849"/>
          <ac:spMkLst>
            <pc:docMk/>
            <pc:sldMk cId="3072171074" sldId="259"/>
            <ac:spMk id="402" creationId="{B6420ABC-D3EA-41E8-8FF8-3E93D9DBA174}"/>
          </ac:spMkLst>
        </pc:spChg>
        <pc:spChg chg="mod">
          <ac:chgData name="Annie Gilmore Bryant" userId="f7d795f2-1209-4b52-90c4-738122001f90" providerId="ADAL" clId="{72E5A1B4-9F07-4DD0-8512-E3D7D4AC5AEE}" dt="2022-07-09T08:17:00.339" v="4849"/>
          <ac:spMkLst>
            <pc:docMk/>
            <pc:sldMk cId="3072171074" sldId="259"/>
            <ac:spMk id="403" creationId="{65291012-5692-45B7-B52A-EE2712F0FBE9}"/>
          </ac:spMkLst>
        </pc:spChg>
        <pc:spChg chg="mod">
          <ac:chgData name="Annie Gilmore Bryant" userId="f7d795f2-1209-4b52-90c4-738122001f90" providerId="ADAL" clId="{72E5A1B4-9F07-4DD0-8512-E3D7D4AC5AEE}" dt="2022-07-09T08:17:00.339" v="4849"/>
          <ac:spMkLst>
            <pc:docMk/>
            <pc:sldMk cId="3072171074" sldId="259"/>
            <ac:spMk id="404" creationId="{3127BA2A-3C96-4592-B936-3641A9BD4B8C}"/>
          </ac:spMkLst>
        </pc:spChg>
        <pc:spChg chg="mod">
          <ac:chgData name="Annie Gilmore Bryant" userId="f7d795f2-1209-4b52-90c4-738122001f90" providerId="ADAL" clId="{72E5A1B4-9F07-4DD0-8512-E3D7D4AC5AEE}" dt="2022-07-09T08:17:05.334" v="4851"/>
          <ac:spMkLst>
            <pc:docMk/>
            <pc:sldMk cId="3072171074" sldId="259"/>
            <ac:spMk id="410" creationId="{FBEDF3A6-D6E2-48A9-A9C8-0B930F2A7C26}"/>
          </ac:spMkLst>
        </pc:spChg>
        <pc:spChg chg="mod">
          <ac:chgData name="Annie Gilmore Bryant" userId="f7d795f2-1209-4b52-90c4-738122001f90" providerId="ADAL" clId="{72E5A1B4-9F07-4DD0-8512-E3D7D4AC5AEE}" dt="2022-07-09T08:17:05.334" v="4851"/>
          <ac:spMkLst>
            <pc:docMk/>
            <pc:sldMk cId="3072171074" sldId="259"/>
            <ac:spMk id="411" creationId="{FFE5AA75-213C-44D5-B072-34B975290A1E}"/>
          </ac:spMkLst>
        </pc:spChg>
        <pc:spChg chg="mod">
          <ac:chgData name="Annie Gilmore Bryant" userId="f7d795f2-1209-4b52-90c4-738122001f90" providerId="ADAL" clId="{72E5A1B4-9F07-4DD0-8512-E3D7D4AC5AEE}" dt="2022-07-09T08:17:05.334" v="4851"/>
          <ac:spMkLst>
            <pc:docMk/>
            <pc:sldMk cId="3072171074" sldId="259"/>
            <ac:spMk id="412" creationId="{CABE8B04-32AD-4EE4-99F6-0E3554A7B682}"/>
          </ac:spMkLst>
        </pc:spChg>
        <pc:spChg chg="mod">
          <ac:chgData name="Annie Gilmore Bryant" userId="f7d795f2-1209-4b52-90c4-738122001f90" providerId="ADAL" clId="{72E5A1B4-9F07-4DD0-8512-E3D7D4AC5AEE}" dt="2022-07-09T08:17:05.334" v="4851"/>
          <ac:spMkLst>
            <pc:docMk/>
            <pc:sldMk cId="3072171074" sldId="259"/>
            <ac:spMk id="413" creationId="{173EE4A4-7547-41D5-8991-A6E15E52FA0A}"/>
          </ac:spMkLst>
        </pc:spChg>
        <pc:spChg chg="mod">
          <ac:chgData name="Annie Gilmore Bryant" userId="f7d795f2-1209-4b52-90c4-738122001f90" providerId="ADAL" clId="{72E5A1B4-9F07-4DD0-8512-E3D7D4AC5AEE}" dt="2022-07-09T08:17:05.334" v="4851"/>
          <ac:spMkLst>
            <pc:docMk/>
            <pc:sldMk cId="3072171074" sldId="259"/>
            <ac:spMk id="414" creationId="{2C942DB4-2648-46B7-AE92-A29F235E2B4E}"/>
          </ac:spMkLst>
        </pc:spChg>
        <pc:spChg chg="mod">
          <ac:chgData name="Annie Gilmore Bryant" userId="f7d795f2-1209-4b52-90c4-738122001f90" providerId="ADAL" clId="{72E5A1B4-9F07-4DD0-8512-E3D7D4AC5AEE}" dt="2022-07-09T08:17:05.334" v="4851"/>
          <ac:spMkLst>
            <pc:docMk/>
            <pc:sldMk cId="3072171074" sldId="259"/>
            <ac:spMk id="415" creationId="{0D0AD857-2452-4E3B-B31E-3B49D6EAC03D}"/>
          </ac:spMkLst>
        </pc:spChg>
        <pc:spChg chg="mod">
          <ac:chgData name="Annie Gilmore Bryant" userId="f7d795f2-1209-4b52-90c4-738122001f90" providerId="ADAL" clId="{72E5A1B4-9F07-4DD0-8512-E3D7D4AC5AEE}" dt="2022-07-09T08:17:05.334" v="4851"/>
          <ac:spMkLst>
            <pc:docMk/>
            <pc:sldMk cId="3072171074" sldId="259"/>
            <ac:spMk id="416" creationId="{73ACDBCB-4318-414F-8DFF-FF6DABCBB1E4}"/>
          </ac:spMkLst>
        </pc:spChg>
        <pc:spChg chg="mod">
          <ac:chgData name="Annie Gilmore Bryant" userId="f7d795f2-1209-4b52-90c4-738122001f90" providerId="ADAL" clId="{72E5A1B4-9F07-4DD0-8512-E3D7D4AC5AEE}" dt="2022-07-09T08:17:05.334" v="4851"/>
          <ac:spMkLst>
            <pc:docMk/>
            <pc:sldMk cId="3072171074" sldId="259"/>
            <ac:spMk id="417" creationId="{5D2ED113-4834-4A38-84D7-DA70129B7D09}"/>
          </ac:spMkLst>
        </pc:spChg>
        <pc:spChg chg="mod">
          <ac:chgData name="Annie Gilmore Bryant" userId="f7d795f2-1209-4b52-90c4-738122001f90" providerId="ADAL" clId="{72E5A1B4-9F07-4DD0-8512-E3D7D4AC5AEE}" dt="2022-07-09T08:17:05.334" v="4851"/>
          <ac:spMkLst>
            <pc:docMk/>
            <pc:sldMk cId="3072171074" sldId="259"/>
            <ac:spMk id="418" creationId="{41E89228-55F0-4343-8C97-33B9D7E21BCA}"/>
          </ac:spMkLst>
        </pc:spChg>
        <pc:spChg chg="mod">
          <ac:chgData name="Annie Gilmore Bryant" userId="f7d795f2-1209-4b52-90c4-738122001f90" providerId="ADAL" clId="{72E5A1B4-9F07-4DD0-8512-E3D7D4AC5AEE}" dt="2022-07-09T08:17:05.334" v="4851"/>
          <ac:spMkLst>
            <pc:docMk/>
            <pc:sldMk cId="3072171074" sldId="259"/>
            <ac:spMk id="419" creationId="{A39FA9DA-04E8-4F3D-BBF0-B03BE509BDB2}"/>
          </ac:spMkLst>
        </pc:spChg>
        <pc:spChg chg="mod">
          <ac:chgData name="Annie Gilmore Bryant" userId="f7d795f2-1209-4b52-90c4-738122001f90" providerId="ADAL" clId="{72E5A1B4-9F07-4DD0-8512-E3D7D4AC5AEE}" dt="2022-07-09T08:17:05.334" v="4851"/>
          <ac:spMkLst>
            <pc:docMk/>
            <pc:sldMk cId="3072171074" sldId="259"/>
            <ac:spMk id="420" creationId="{10AB119B-4A4E-40C1-8B0D-86E2DE6D404D}"/>
          </ac:spMkLst>
        </pc:spChg>
        <pc:spChg chg="mod">
          <ac:chgData name="Annie Gilmore Bryant" userId="f7d795f2-1209-4b52-90c4-738122001f90" providerId="ADAL" clId="{72E5A1B4-9F07-4DD0-8512-E3D7D4AC5AEE}" dt="2022-07-09T08:17:05.334" v="4851"/>
          <ac:spMkLst>
            <pc:docMk/>
            <pc:sldMk cId="3072171074" sldId="259"/>
            <ac:spMk id="421" creationId="{6E45BD87-4032-4B4A-B42A-212DFDDD6AC5}"/>
          </ac:spMkLst>
        </pc:spChg>
        <pc:spChg chg="add mod">
          <ac:chgData name="Annie Gilmore Bryant" userId="f7d795f2-1209-4b52-90c4-738122001f90" providerId="ADAL" clId="{72E5A1B4-9F07-4DD0-8512-E3D7D4AC5AEE}" dt="2022-07-09T08:19:02.725" v="4935" actId="1035"/>
          <ac:spMkLst>
            <pc:docMk/>
            <pc:sldMk cId="3072171074" sldId="259"/>
            <ac:spMk id="425" creationId="{FB975AAA-D8C7-4E1D-AADC-D0E241CA5899}"/>
          </ac:spMkLst>
        </pc:spChg>
        <pc:spChg chg="add mod">
          <ac:chgData name="Annie Gilmore Bryant" userId="f7d795f2-1209-4b52-90c4-738122001f90" providerId="ADAL" clId="{72E5A1B4-9F07-4DD0-8512-E3D7D4AC5AEE}" dt="2022-07-09T08:19:02.725" v="4935" actId="1035"/>
          <ac:spMkLst>
            <pc:docMk/>
            <pc:sldMk cId="3072171074" sldId="259"/>
            <ac:spMk id="426" creationId="{FD076589-E603-4135-B83F-41B13EE2A4A3}"/>
          </ac:spMkLst>
        </pc:spChg>
        <pc:spChg chg="add del mod">
          <ac:chgData name="Annie Gilmore Bryant" userId="f7d795f2-1209-4b52-90c4-738122001f90" providerId="ADAL" clId="{72E5A1B4-9F07-4DD0-8512-E3D7D4AC5AEE}" dt="2022-07-09T08:50:48.684" v="5583" actId="478"/>
          <ac:spMkLst>
            <pc:docMk/>
            <pc:sldMk cId="3072171074" sldId="259"/>
            <ac:spMk id="427" creationId="{0DD9B8EB-AF41-41E5-BAA4-91497B148D6A}"/>
          </ac:spMkLst>
        </pc:spChg>
        <pc:spChg chg="add mod">
          <ac:chgData name="Annie Gilmore Bryant" userId="f7d795f2-1209-4b52-90c4-738122001f90" providerId="ADAL" clId="{72E5A1B4-9F07-4DD0-8512-E3D7D4AC5AEE}" dt="2022-07-09T08:19:51.227" v="4946" actId="571"/>
          <ac:spMkLst>
            <pc:docMk/>
            <pc:sldMk cId="3072171074" sldId="259"/>
            <ac:spMk id="428" creationId="{E09872BA-07BF-4368-8AF2-10A41FE300E2}"/>
          </ac:spMkLst>
        </pc:spChg>
        <pc:spChg chg="add mod">
          <ac:chgData name="Annie Gilmore Bryant" userId="f7d795f2-1209-4b52-90c4-738122001f90" providerId="ADAL" clId="{72E5A1B4-9F07-4DD0-8512-E3D7D4AC5AEE}" dt="2022-07-09T08:19:51.227" v="4946" actId="571"/>
          <ac:spMkLst>
            <pc:docMk/>
            <pc:sldMk cId="3072171074" sldId="259"/>
            <ac:spMk id="429" creationId="{C43FDE67-D6FA-4796-A7E1-987EF1946B4F}"/>
          </ac:spMkLst>
        </pc:spChg>
        <pc:spChg chg="add mod">
          <ac:chgData name="Annie Gilmore Bryant" userId="f7d795f2-1209-4b52-90c4-738122001f90" providerId="ADAL" clId="{72E5A1B4-9F07-4DD0-8512-E3D7D4AC5AEE}" dt="2022-07-09T08:19:51.227" v="4946" actId="571"/>
          <ac:spMkLst>
            <pc:docMk/>
            <pc:sldMk cId="3072171074" sldId="259"/>
            <ac:spMk id="430" creationId="{43201C0A-ED2F-401A-8CE7-354492B8A5B6}"/>
          </ac:spMkLst>
        </pc:spChg>
        <pc:spChg chg="add mod">
          <ac:chgData name="Annie Gilmore Bryant" userId="f7d795f2-1209-4b52-90c4-738122001f90" providerId="ADAL" clId="{72E5A1B4-9F07-4DD0-8512-E3D7D4AC5AEE}" dt="2022-07-09T08:19:51.227" v="4946" actId="571"/>
          <ac:spMkLst>
            <pc:docMk/>
            <pc:sldMk cId="3072171074" sldId="259"/>
            <ac:spMk id="432" creationId="{46EBB62A-202C-4027-96E5-113D9DA1C07C}"/>
          </ac:spMkLst>
        </pc:spChg>
        <pc:spChg chg="add mod">
          <ac:chgData name="Annie Gilmore Bryant" userId="f7d795f2-1209-4b52-90c4-738122001f90" providerId="ADAL" clId="{72E5A1B4-9F07-4DD0-8512-E3D7D4AC5AEE}" dt="2022-07-09T08:19:51.227" v="4946" actId="571"/>
          <ac:spMkLst>
            <pc:docMk/>
            <pc:sldMk cId="3072171074" sldId="259"/>
            <ac:spMk id="433" creationId="{E5ED8386-F1A1-4C2C-84AF-A043641F739F}"/>
          </ac:spMkLst>
        </pc:spChg>
        <pc:spChg chg="add mod">
          <ac:chgData name="Annie Gilmore Bryant" userId="f7d795f2-1209-4b52-90c4-738122001f90" providerId="ADAL" clId="{72E5A1B4-9F07-4DD0-8512-E3D7D4AC5AEE}" dt="2022-07-09T08:19:51.227" v="4946" actId="571"/>
          <ac:spMkLst>
            <pc:docMk/>
            <pc:sldMk cId="3072171074" sldId="259"/>
            <ac:spMk id="434" creationId="{B53CEDEE-395A-4F5D-BE43-5C3FDAAE2CA1}"/>
          </ac:spMkLst>
        </pc:spChg>
        <pc:spChg chg="add mod">
          <ac:chgData name="Annie Gilmore Bryant" userId="f7d795f2-1209-4b52-90c4-738122001f90" providerId="ADAL" clId="{72E5A1B4-9F07-4DD0-8512-E3D7D4AC5AEE}" dt="2022-07-09T08:19:51.227" v="4946" actId="571"/>
          <ac:spMkLst>
            <pc:docMk/>
            <pc:sldMk cId="3072171074" sldId="259"/>
            <ac:spMk id="437" creationId="{41CD8B7D-03EC-4AD6-8A67-FD80E31F2A41}"/>
          </ac:spMkLst>
        </pc:spChg>
        <pc:spChg chg="add mod">
          <ac:chgData name="Annie Gilmore Bryant" userId="f7d795f2-1209-4b52-90c4-738122001f90" providerId="ADAL" clId="{72E5A1B4-9F07-4DD0-8512-E3D7D4AC5AEE}" dt="2022-07-09T08:19:51.227" v="4946" actId="571"/>
          <ac:spMkLst>
            <pc:docMk/>
            <pc:sldMk cId="3072171074" sldId="259"/>
            <ac:spMk id="438" creationId="{87B9C95E-7D07-45DC-BE02-BB317BB09119}"/>
          </ac:spMkLst>
        </pc:spChg>
        <pc:grpChg chg="add del mod">
          <ac:chgData name="Annie Gilmore Bryant" userId="f7d795f2-1209-4b52-90c4-738122001f90" providerId="ADAL" clId="{72E5A1B4-9F07-4DD0-8512-E3D7D4AC5AEE}" dt="2022-07-06T11:36:30.225" v="265"/>
          <ac:grpSpMkLst>
            <pc:docMk/>
            <pc:sldMk cId="3072171074" sldId="259"/>
            <ac:grpSpMk id="18" creationId="{3A3A0EE1-76D2-4D1F-9EFB-F76D8525AA91}"/>
          </ac:grpSpMkLst>
        </pc:grpChg>
        <pc:grpChg chg="add mod">
          <ac:chgData name="Annie Gilmore Bryant" userId="f7d795f2-1209-4b52-90c4-738122001f90" providerId="ADAL" clId="{72E5A1B4-9F07-4DD0-8512-E3D7D4AC5AEE}" dt="2022-07-09T08:19:02.725" v="4935" actId="1035"/>
          <ac:grpSpMkLst>
            <pc:docMk/>
            <pc:sldMk cId="3072171074" sldId="259"/>
            <ac:grpSpMk id="21" creationId="{59ECDD54-A9CA-44E6-A96B-8FB0E61167C4}"/>
          </ac:grpSpMkLst>
        </pc:grpChg>
        <pc:grpChg chg="add del mod">
          <ac:chgData name="Annie Gilmore Bryant" userId="f7d795f2-1209-4b52-90c4-738122001f90" providerId="ADAL" clId="{72E5A1B4-9F07-4DD0-8512-E3D7D4AC5AEE}" dt="2022-07-06T11:36:30.225" v="265"/>
          <ac:grpSpMkLst>
            <pc:docMk/>
            <pc:sldMk cId="3072171074" sldId="259"/>
            <ac:grpSpMk id="21" creationId="{78660C67-89BC-4567-984B-7843DD519FBD}"/>
          </ac:grpSpMkLst>
        </pc:grpChg>
        <pc:grpChg chg="mod">
          <ac:chgData name="Annie Gilmore Bryant" userId="f7d795f2-1209-4b52-90c4-738122001f90" providerId="ADAL" clId="{72E5A1B4-9F07-4DD0-8512-E3D7D4AC5AEE}" dt="2022-07-06T11:36:29.012" v="264"/>
          <ac:grpSpMkLst>
            <pc:docMk/>
            <pc:sldMk cId="3072171074" sldId="259"/>
            <ac:grpSpMk id="22" creationId="{FE547332-8920-4BDA-904A-C4B3A1005CBA}"/>
          </ac:grpSpMkLst>
        </pc:grpChg>
        <pc:grpChg chg="add del mod topLvl">
          <ac:chgData name="Annie Gilmore Bryant" userId="f7d795f2-1209-4b52-90c4-738122001f90" providerId="ADAL" clId="{72E5A1B4-9F07-4DD0-8512-E3D7D4AC5AEE}" dt="2022-07-09T06:51:25.440" v="2069" actId="478"/>
          <ac:grpSpMkLst>
            <pc:docMk/>
            <pc:sldMk cId="3072171074" sldId="259"/>
            <ac:grpSpMk id="61" creationId="{587014DA-4E6A-4960-9794-FDEBFB4ED05D}"/>
          </ac:grpSpMkLst>
        </pc:grpChg>
        <pc:grpChg chg="add del mod topLvl">
          <ac:chgData name="Annie Gilmore Bryant" userId="f7d795f2-1209-4b52-90c4-738122001f90" providerId="ADAL" clId="{72E5A1B4-9F07-4DD0-8512-E3D7D4AC5AEE}" dt="2022-07-09T06:51:25.440" v="2069" actId="478"/>
          <ac:grpSpMkLst>
            <pc:docMk/>
            <pc:sldMk cId="3072171074" sldId="259"/>
            <ac:grpSpMk id="64" creationId="{36BAFBC3-CA23-4A8D-8A73-C59A6C9C2089}"/>
          </ac:grpSpMkLst>
        </pc:grpChg>
        <pc:grpChg chg="mod">
          <ac:chgData name="Annie Gilmore Bryant" userId="f7d795f2-1209-4b52-90c4-738122001f90" providerId="ADAL" clId="{72E5A1B4-9F07-4DD0-8512-E3D7D4AC5AEE}" dt="2022-07-07T00:08:59.003" v="456" actId="165"/>
          <ac:grpSpMkLst>
            <pc:docMk/>
            <pc:sldMk cId="3072171074" sldId="259"/>
            <ac:grpSpMk id="65" creationId="{CCCFBFB1-EEE3-4A3D-850D-3FC0876004DC}"/>
          </ac:grpSpMkLst>
        </pc:grpChg>
        <pc:grpChg chg="add del mod">
          <ac:chgData name="Annie Gilmore Bryant" userId="f7d795f2-1209-4b52-90c4-738122001f90" providerId="ADAL" clId="{72E5A1B4-9F07-4DD0-8512-E3D7D4AC5AEE}" dt="2022-07-07T00:08:59.003" v="456" actId="165"/>
          <ac:grpSpMkLst>
            <pc:docMk/>
            <pc:sldMk cId="3072171074" sldId="259"/>
            <ac:grpSpMk id="90" creationId="{782421A3-57A2-4143-B726-FB28AFAE77BF}"/>
          </ac:grpSpMkLst>
        </pc:grpChg>
        <pc:grpChg chg="add mod">
          <ac:chgData name="Annie Gilmore Bryant" userId="f7d795f2-1209-4b52-90c4-738122001f90" providerId="ADAL" clId="{72E5A1B4-9F07-4DD0-8512-E3D7D4AC5AEE}" dt="2022-07-09T08:19:02.725" v="4935" actId="1035"/>
          <ac:grpSpMkLst>
            <pc:docMk/>
            <pc:sldMk cId="3072171074" sldId="259"/>
            <ac:grpSpMk id="133" creationId="{9A74D0DB-D52F-45F7-AA52-FDF6524E9698}"/>
          </ac:grpSpMkLst>
        </pc:grpChg>
        <pc:grpChg chg="mod">
          <ac:chgData name="Annie Gilmore Bryant" userId="f7d795f2-1209-4b52-90c4-738122001f90" providerId="ADAL" clId="{72E5A1B4-9F07-4DD0-8512-E3D7D4AC5AEE}" dt="2022-07-09T07:28:41.810" v="2977"/>
          <ac:grpSpMkLst>
            <pc:docMk/>
            <pc:sldMk cId="3072171074" sldId="259"/>
            <ac:grpSpMk id="134" creationId="{DBC155A2-4611-4747-B8FB-F3A5E84840F8}"/>
          </ac:grpSpMkLst>
        </pc:grpChg>
        <pc:grpChg chg="add del mod">
          <ac:chgData name="Annie Gilmore Bryant" userId="f7d795f2-1209-4b52-90c4-738122001f90" providerId="ADAL" clId="{72E5A1B4-9F07-4DD0-8512-E3D7D4AC5AEE}" dt="2022-07-09T07:50:06.595" v="3722" actId="165"/>
          <ac:grpSpMkLst>
            <pc:docMk/>
            <pc:sldMk cId="3072171074" sldId="259"/>
            <ac:grpSpMk id="150" creationId="{9A4E64EB-8705-4550-90D0-3AF36ECA2A36}"/>
          </ac:grpSpMkLst>
        </pc:grpChg>
        <pc:grpChg chg="mod topLvl">
          <ac:chgData name="Annie Gilmore Bryant" userId="f7d795f2-1209-4b52-90c4-738122001f90" providerId="ADAL" clId="{72E5A1B4-9F07-4DD0-8512-E3D7D4AC5AEE}" dt="2022-07-09T08:19:02.725" v="4935" actId="1035"/>
          <ac:grpSpMkLst>
            <pc:docMk/>
            <pc:sldMk cId="3072171074" sldId="259"/>
            <ac:grpSpMk id="151" creationId="{7D49458A-71D2-4E72-B4EE-F6B647D4D766}"/>
          </ac:grpSpMkLst>
        </pc:grpChg>
        <pc:grpChg chg="add del mod">
          <ac:chgData name="Annie Gilmore Bryant" userId="f7d795f2-1209-4b52-90c4-738122001f90" providerId="ADAL" clId="{72E5A1B4-9F07-4DD0-8512-E3D7D4AC5AEE}" dt="2022-07-09T07:51:29.393" v="3741" actId="165"/>
          <ac:grpSpMkLst>
            <pc:docMk/>
            <pc:sldMk cId="3072171074" sldId="259"/>
            <ac:grpSpMk id="167" creationId="{A29E5AD4-C98C-4D8B-A81B-7C159C7A882D}"/>
          </ac:grpSpMkLst>
        </pc:grpChg>
        <pc:grpChg chg="mod topLvl">
          <ac:chgData name="Annie Gilmore Bryant" userId="f7d795f2-1209-4b52-90c4-738122001f90" providerId="ADAL" clId="{72E5A1B4-9F07-4DD0-8512-E3D7D4AC5AEE}" dt="2022-07-09T08:19:02.725" v="4935" actId="1035"/>
          <ac:grpSpMkLst>
            <pc:docMk/>
            <pc:sldMk cId="3072171074" sldId="259"/>
            <ac:grpSpMk id="168" creationId="{A30BDF01-3512-4173-9DB0-91A3A2DB5FC5}"/>
          </ac:grpSpMkLst>
        </pc:grpChg>
        <pc:grpChg chg="add del mod">
          <ac:chgData name="Annie Gilmore Bryant" userId="f7d795f2-1209-4b52-90c4-738122001f90" providerId="ADAL" clId="{72E5A1B4-9F07-4DD0-8512-E3D7D4AC5AEE}" dt="2022-07-09T07:52:32.529" v="3769"/>
          <ac:grpSpMkLst>
            <pc:docMk/>
            <pc:sldMk cId="3072171074" sldId="259"/>
            <ac:grpSpMk id="216" creationId="{8E0D4DC5-C03E-401F-B08B-4268E66CEF37}"/>
          </ac:grpSpMkLst>
        </pc:grpChg>
        <pc:grpChg chg="mod">
          <ac:chgData name="Annie Gilmore Bryant" userId="f7d795f2-1209-4b52-90c4-738122001f90" providerId="ADAL" clId="{72E5A1B4-9F07-4DD0-8512-E3D7D4AC5AEE}" dt="2022-07-09T07:52:29.146" v="3766"/>
          <ac:grpSpMkLst>
            <pc:docMk/>
            <pc:sldMk cId="3072171074" sldId="259"/>
            <ac:grpSpMk id="217" creationId="{8C290069-F3E4-47EF-94C4-A35E505DEDE8}"/>
          </ac:grpSpMkLst>
        </pc:grpChg>
        <pc:grpChg chg="add del mod">
          <ac:chgData name="Annie Gilmore Bryant" userId="f7d795f2-1209-4b52-90c4-738122001f90" providerId="ADAL" clId="{72E5A1B4-9F07-4DD0-8512-E3D7D4AC5AEE}" dt="2022-07-09T07:52:32.529" v="3769"/>
          <ac:grpSpMkLst>
            <pc:docMk/>
            <pc:sldMk cId="3072171074" sldId="259"/>
            <ac:grpSpMk id="233" creationId="{6E181F9C-2F22-40DF-8261-97CACFB8EB2E}"/>
          </ac:grpSpMkLst>
        </pc:grpChg>
        <pc:grpChg chg="add del mod">
          <ac:chgData name="Annie Gilmore Bryant" userId="f7d795f2-1209-4b52-90c4-738122001f90" providerId="ADAL" clId="{72E5A1B4-9F07-4DD0-8512-E3D7D4AC5AEE}" dt="2022-07-09T07:52:32.529" v="3769"/>
          <ac:grpSpMkLst>
            <pc:docMk/>
            <pc:sldMk cId="3072171074" sldId="259"/>
            <ac:grpSpMk id="249" creationId="{696D22C8-5457-4299-8B44-15F0FB48811B}"/>
          </ac:grpSpMkLst>
        </pc:grpChg>
        <pc:grpChg chg="add mod">
          <ac:chgData name="Annie Gilmore Bryant" userId="f7d795f2-1209-4b52-90c4-738122001f90" providerId="ADAL" clId="{72E5A1B4-9F07-4DD0-8512-E3D7D4AC5AEE}" dt="2022-07-09T07:53:03.531" v="3778" actId="164"/>
          <ac:grpSpMkLst>
            <pc:docMk/>
            <pc:sldMk cId="3072171074" sldId="259"/>
            <ac:grpSpMk id="269" creationId="{EBF99260-49B9-4E58-A1F2-E8E0A8D3F119}"/>
          </ac:grpSpMkLst>
        </pc:grpChg>
        <pc:grpChg chg="mod">
          <ac:chgData name="Annie Gilmore Bryant" userId="f7d795f2-1209-4b52-90c4-738122001f90" providerId="ADAL" clId="{72E5A1B4-9F07-4DD0-8512-E3D7D4AC5AEE}" dt="2022-07-09T07:53:02.559" v="3777"/>
          <ac:grpSpMkLst>
            <pc:docMk/>
            <pc:sldMk cId="3072171074" sldId="259"/>
            <ac:grpSpMk id="270" creationId="{87117D13-C50F-45AC-BED0-3560A542CAB2}"/>
          </ac:grpSpMkLst>
        </pc:grpChg>
        <pc:grpChg chg="add mod">
          <ac:chgData name="Annie Gilmore Bryant" userId="f7d795f2-1209-4b52-90c4-738122001f90" providerId="ADAL" clId="{72E5A1B4-9F07-4DD0-8512-E3D7D4AC5AEE}" dt="2022-07-09T07:53:03.531" v="3778" actId="164"/>
          <ac:grpSpMkLst>
            <pc:docMk/>
            <pc:sldMk cId="3072171074" sldId="259"/>
            <ac:grpSpMk id="286" creationId="{E0675AF5-3A58-44AC-A0B4-D011535D9F58}"/>
          </ac:grpSpMkLst>
        </pc:grpChg>
        <pc:grpChg chg="add mod">
          <ac:chgData name="Annie Gilmore Bryant" userId="f7d795f2-1209-4b52-90c4-738122001f90" providerId="ADAL" clId="{72E5A1B4-9F07-4DD0-8512-E3D7D4AC5AEE}" dt="2022-07-09T07:53:03.531" v="3778" actId="164"/>
          <ac:grpSpMkLst>
            <pc:docMk/>
            <pc:sldMk cId="3072171074" sldId="259"/>
            <ac:grpSpMk id="302" creationId="{61B12ACD-A5FF-4BE9-A66F-D248F16DF07E}"/>
          </ac:grpSpMkLst>
        </pc:grpChg>
        <pc:grpChg chg="add del mod">
          <ac:chgData name="Annie Gilmore Bryant" userId="f7d795f2-1209-4b52-90c4-738122001f90" providerId="ADAL" clId="{72E5A1B4-9F07-4DD0-8512-E3D7D4AC5AEE}" dt="2022-07-09T08:17:00.998" v="4850"/>
          <ac:grpSpMkLst>
            <pc:docMk/>
            <pc:sldMk cId="3072171074" sldId="259"/>
            <ac:grpSpMk id="353" creationId="{BE6702ED-F046-4751-835C-DBCB98077CEC}"/>
          </ac:grpSpMkLst>
        </pc:grpChg>
        <pc:grpChg chg="mod">
          <ac:chgData name="Annie Gilmore Bryant" userId="f7d795f2-1209-4b52-90c4-738122001f90" providerId="ADAL" clId="{72E5A1B4-9F07-4DD0-8512-E3D7D4AC5AEE}" dt="2022-07-09T08:17:00.339" v="4849"/>
          <ac:grpSpMkLst>
            <pc:docMk/>
            <pc:sldMk cId="3072171074" sldId="259"/>
            <ac:grpSpMk id="354" creationId="{40D71C85-BBD0-4407-9C37-94414C1945A8}"/>
          </ac:grpSpMkLst>
        </pc:grpChg>
        <pc:grpChg chg="mod">
          <ac:chgData name="Annie Gilmore Bryant" userId="f7d795f2-1209-4b52-90c4-738122001f90" providerId="ADAL" clId="{72E5A1B4-9F07-4DD0-8512-E3D7D4AC5AEE}" dt="2022-07-09T08:17:00.339" v="4849"/>
          <ac:grpSpMkLst>
            <pc:docMk/>
            <pc:sldMk cId="3072171074" sldId="259"/>
            <ac:grpSpMk id="355" creationId="{7120C8B7-7432-4594-BB9E-4013CC5634BE}"/>
          </ac:grpSpMkLst>
        </pc:grpChg>
        <pc:grpChg chg="mod">
          <ac:chgData name="Annie Gilmore Bryant" userId="f7d795f2-1209-4b52-90c4-738122001f90" providerId="ADAL" clId="{72E5A1B4-9F07-4DD0-8512-E3D7D4AC5AEE}" dt="2022-07-09T08:17:00.339" v="4849"/>
          <ac:grpSpMkLst>
            <pc:docMk/>
            <pc:sldMk cId="3072171074" sldId="259"/>
            <ac:grpSpMk id="369" creationId="{8064F29A-8DF9-4F15-B30C-21F2C23A815F}"/>
          </ac:grpSpMkLst>
        </pc:grpChg>
        <pc:grpChg chg="mod">
          <ac:chgData name="Annie Gilmore Bryant" userId="f7d795f2-1209-4b52-90c4-738122001f90" providerId="ADAL" clId="{72E5A1B4-9F07-4DD0-8512-E3D7D4AC5AEE}" dt="2022-07-09T08:17:00.339" v="4849"/>
          <ac:grpSpMkLst>
            <pc:docMk/>
            <pc:sldMk cId="3072171074" sldId="259"/>
            <ac:grpSpMk id="392" creationId="{C3C2867F-E18D-4D31-A184-35E98A27EE8D}"/>
          </ac:grpSpMkLst>
        </pc:grpChg>
        <pc:grpChg chg="add mod">
          <ac:chgData name="Annie Gilmore Bryant" userId="f7d795f2-1209-4b52-90c4-738122001f90" providerId="ADAL" clId="{72E5A1B4-9F07-4DD0-8512-E3D7D4AC5AEE}" dt="2022-07-09T08:19:02.725" v="4935" actId="1035"/>
          <ac:grpSpMkLst>
            <pc:docMk/>
            <pc:sldMk cId="3072171074" sldId="259"/>
            <ac:grpSpMk id="408" creationId="{37BF5438-5290-46B0-88FE-B62CBCA8A5D0}"/>
          </ac:grpSpMkLst>
        </pc:grpChg>
        <pc:grpChg chg="mod">
          <ac:chgData name="Annie Gilmore Bryant" userId="f7d795f2-1209-4b52-90c4-738122001f90" providerId="ADAL" clId="{72E5A1B4-9F07-4DD0-8512-E3D7D4AC5AEE}" dt="2022-07-09T08:17:05.334" v="4851"/>
          <ac:grpSpMkLst>
            <pc:docMk/>
            <pc:sldMk cId="3072171074" sldId="259"/>
            <ac:grpSpMk id="409" creationId="{C0ACBEB7-A561-4F0A-A4BC-D12CFB57750F}"/>
          </ac:grpSpMkLst>
        </pc:grpChg>
        <pc:graphicFrameChg chg="add del mod">
          <ac:chgData name="Annie Gilmore Bryant" userId="f7d795f2-1209-4b52-90c4-738122001f90" providerId="ADAL" clId="{72E5A1B4-9F07-4DD0-8512-E3D7D4AC5AEE}" dt="2022-07-09T07:47:32.254" v="3668" actId="478"/>
          <ac:graphicFrameMkLst>
            <pc:docMk/>
            <pc:sldMk cId="3072171074" sldId="259"/>
            <ac:graphicFrameMk id="15" creationId="{1CD2487E-F2EC-4B91-B5B1-A0D9F587BECE}"/>
          </ac:graphicFrameMkLst>
        </pc:graphicFrameChg>
        <pc:graphicFrameChg chg="add del mod">
          <ac:chgData name="Annie Gilmore Bryant" userId="f7d795f2-1209-4b52-90c4-738122001f90" providerId="ADAL" clId="{72E5A1B4-9F07-4DD0-8512-E3D7D4AC5AEE}" dt="2022-07-09T07:47:26.812" v="3667"/>
          <ac:graphicFrameMkLst>
            <pc:docMk/>
            <pc:sldMk cId="3072171074" sldId="259"/>
            <ac:graphicFrameMk id="16" creationId="{FA016A83-9E25-4063-B809-03507BCF689F}"/>
          </ac:graphicFrameMkLst>
        </pc:graphicFrameChg>
        <pc:graphicFrameChg chg="add del mod modGraphic">
          <ac:chgData name="Annie Gilmore Bryant" userId="f7d795f2-1209-4b52-90c4-738122001f90" providerId="ADAL" clId="{72E5A1B4-9F07-4DD0-8512-E3D7D4AC5AEE}" dt="2022-07-09T08:00:44.898" v="4284" actId="478"/>
          <ac:graphicFrameMkLst>
            <pc:docMk/>
            <pc:sldMk cId="3072171074" sldId="259"/>
            <ac:graphicFrameMk id="22" creationId="{8B9A1625-0C4D-4ABE-B78C-514232A1CFF1}"/>
          </ac:graphicFrameMkLst>
        </pc:graphicFrameChg>
        <pc:graphicFrameChg chg="add mod modGraphic">
          <ac:chgData name="Annie Gilmore Bryant" userId="f7d795f2-1209-4b52-90c4-738122001f90" providerId="ADAL" clId="{72E5A1B4-9F07-4DD0-8512-E3D7D4AC5AEE}" dt="2022-07-09T08:19:02.725" v="4935" actId="1035"/>
          <ac:graphicFrameMkLst>
            <pc:docMk/>
            <pc:sldMk cId="3072171074" sldId="259"/>
            <ac:graphicFrameMk id="92" creationId="{8D480279-C71B-4E28-858F-33F75D2085E2}"/>
          </ac:graphicFrameMkLst>
        </pc:graphicFrameChg>
        <pc:graphicFrameChg chg="add del mod modGraphic">
          <ac:chgData name="Annie Gilmore Bryant" userId="f7d795f2-1209-4b52-90c4-738122001f90" providerId="ADAL" clId="{72E5A1B4-9F07-4DD0-8512-E3D7D4AC5AEE}" dt="2022-07-09T07:23:45.371" v="2861" actId="478"/>
          <ac:graphicFrameMkLst>
            <pc:docMk/>
            <pc:sldMk cId="3072171074" sldId="259"/>
            <ac:graphicFrameMk id="104" creationId="{9FEA9446-DBB4-4E55-A1A8-904B4DEE2EAB}"/>
          </ac:graphicFrameMkLst>
        </pc:graphicFrameChg>
        <pc:graphicFrameChg chg="add del mod modGraphic">
          <ac:chgData name="Annie Gilmore Bryant" userId="f7d795f2-1209-4b52-90c4-738122001f90" providerId="ADAL" clId="{72E5A1B4-9F07-4DD0-8512-E3D7D4AC5AEE}" dt="2022-07-09T07:23:48.243" v="2862" actId="478"/>
          <ac:graphicFrameMkLst>
            <pc:docMk/>
            <pc:sldMk cId="3072171074" sldId="259"/>
            <ac:graphicFrameMk id="115" creationId="{AB3454FB-1AF2-4EF2-ABE1-3ABDCD089EC8}"/>
          </ac:graphicFrameMkLst>
        </pc:graphicFrameChg>
        <pc:graphicFrameChg chg="add del mod modGraphic">
          <ac:chgData name="Annie Gilmore Bryant" userId="f7d795f2-1209-4b52-90c4-738122001f90" providerId="ADAL" clId="{72E5A1B4-9F07-4DD0-8512-E3D7D4AC5AEE}" dt="2022-07-09T07:59:10.557" v="4267" actId="478"/>
          <ac:graphicFrameMkLst>
            <pc:docMk/>
            <pc:sldMk cId="3072171074" sldId="259"/>
            <ac:graphicFrameMk id="118" creationId="{E265C234-60D5-445A-9C6F-D4B3DF2EB22B}"/>
          </ac:graphicFrameMkLst>
        </pc:graphicFrameChg>
        <pc:graphicFrameChg chg="add mod">
          <ac:chgData name="Annie Gilmore Bryant" userId="f7d795f2-1209-4b52-90c4-738122001f90" providerId="ADAL" clId="{72E5A1B4-9F07-4DD0-8512-E3D7D4AC5AEE}" dt="2022-07-09T07:46:30.132" v="3610" actId="571"/>
          <ac:graphicFrameMkLst>
            <pc:docMk/>
            <pc:sldMk cId="3072171074" sldId="259"/>
            <ac:graphicFrameMk id="197" creationId="{9C53CAFB-F792-4AE8-9C5C-736AE7EF64ED}"/>
          </ac:graphicFrameMkLst>
        </pc:graphicFrameChg>
        <pc:graphicFrameChg chg="add mod">
          <ac:chgData name="Annie Gilmore Bryant" userId="f7d795f2-1209-4b52-90c4-738122001f90" providerId="ADAL" clId="{72E5A1B4-9F07-4DD0-8512-E3D7D4AC5AEE}" dt="2022-07-09T08:19:02.725" v="4935" actId="1035"/>
          <ac:graphicFrameMkLst>
            <pc:docMk/>
            <pc:sldMk cId="3072171074" sldId="259"/>
            <ac:graphicFrameMk id="208" creationId="{AE756117-8001-438C-A261-A2FD076EC668}"/>
          </ac:graphicFrameMkLst>
        </pc:graphicFrameChg>
        <pc:graphicFrameChg chg="add mod ord modGraphic">
          <ac:chgData name="Annie Gilmore Bryant" userId="f7d795f2-1209-4b52-90c4-738122001f90" providerId="ADAL" clId="{72E5A1B4-9F07-4DD0-8512-E3D7D4AC5AEE}" dt="2022-07-09T08:57:29.148" v="5616" actId="1037"/>
          <ac:graphicFrameMkLst>
            <pc:docMk/>
            <pc:sldMk cId="3072171074" sldId="259"/>
            <ac:graphicFrameMk id="325" creationId="{E52F1A40-7014-4510-9566-8A00E3D5E61C}"/>
          </ac:graphicFrameMkLst>
        </pc:graphicFrameChg>
        <pc:graphicFrameChg chg="add mod modGraphic">
          <ac:chgData name="Annie Gilmore Bryant" userId="f7d795f2-1209-4b52-90c4-738122001f90" providerId="ADAL" clId="{72E5A1B4-9F07-4DD0-8512-E3D7D4AC5AEE}" dt="2022-07-09T08:57:29.148" v="5616" actId="1037"/>
          <ac:graphicFrameMkLst>
            <pc:docMk/>
            <pc:sldMk cId="3072171074" sldId="259"/>
            <ac:graphicFrameMk id="328" creationId="{58934A7F-1F70-4492-A2DC-804B702D23FD}"/>
          </ac:graphicFrameMkLst>
        </pc:graphicFrameChg>
        <pc:graphicFrameChg chg="add mod">
          <ac:chgData name="Annie Gilmore Bryant" userId="f7d795f2-1209-4b52-90c4-738122001f90" providerId="ADAL" clId="{72E5A1B4-9F07-4DD0-8512-E3D7D4AC5AEE}" dt="2022-07-09T08:14:43.578" v="4592" actId="571"/>
          <ac:graphicFrameMkLst>
            <pc:docMk/>
            <pc:sldMk cId="3072171074" sldId="259"/>
            <ac:graphicFrameMk id="346" creationId="{1F2036F9-9EEF-47BB-863E-1519AE4ED940}"/>
          </ac:graphicFrameMkLst>
        </pc:graphicFrameChg>
        <pc:graphicFrameChg chg="add mod">
          <ac:chgData name="Annie Gilmore Bryant" userId="f7d795f2-1209-4b52-90c4-738122001f90" providerId="ADAL" clId="{72E5A1B4-9F07-4DD0-8512-E3D7D4AC5AEE}" dt="2022-07-09T08:19:51.227" v="4946" actId="571"/>
          <ac:graphicFrameMkLst>
            <pc:docMk/>
            <pc:sldMk cId="3072171074" sldId="259"/>
            <ac:graphicFrameMk id="431" creationId="{720F1CEF-74A1-4D7C-B0C6-B4DA912C207A}"/>
          </ac:graphicFrameMkLst>
        </pc:graphicFrameChg>
        <pc:picChg chg="add del mod">
          <ac:chgData name="Annie Gilmore Bryant" userId="f7d795f2-1209-4b52-90c4-738122001f90" providerId="ADAL" clId="{72E5A1B4-9F07-4DD0-8512-E3D7D4AC5AEE}" dt="2022-07-06T11:36:30.225" v="265"/>
          <ac:picMkLst>
            <pc:docMk/>
            <pc:sldMk cId="3072171074" sldId="259"/>
            <ac:picMk id="4" creationId="{C7D9AB7B-0502-4CAF-B4F8-3A886F2AA619}"/>
          </ac:picMkLst>
        </pc:picChg>
        <pc:picChg chg="add del mod">
          <ac:chgData name="Annie Gilmore Bryant" userId="f7d795f2-1209-4b52-90c4-738122001f90" providerId="ADAL" clId="{72E5A1B4-9F07-4DD0-8512-E3D7D4AC5AEE}" dt="2022-07-06T11:36:30.225" v="265"/>
          <ac:picMkLst>
            <pc:docMk/>
            <pc:sldMk cId="3072171074" sldId="259"/>
            <ac:picMk id="5" creationId="{72285A4D-A89C-4596-9008-2FE76417B367}"/>
          </ac:picMkLst>
        </pc:picChg>
        <pc:picChg chg="add del mod">
          <ac:chgData name="Annie Gilmore Bryant" userId="f7d795f2-1209-4b52-90c4-738122001f90" providerId="ADAL" clId="{72E5A1B4-9F07-4DD0-8512-E3D7D4AC5AEE}" dt="2022-07-06T11:36:30.225" v="265"/>
          <ac:picMkLst>
            <pc:docMk/>
            <pc:sldMk cId="3072171074" sldId="259"/>
            <ac:picMk id="6" creationId="{7311F49E-AB5F-4E14-9729-31ABBCD4B225}"/>
          </ac:picMkLst>
        </pc:picChg>
        <pc:picChg chg="add del mod">
          <ac:chgData name="Annie Gilmore Bryant" userId="f7d795f2-1209-4b52-90c4-738122001f90" providerId="ADAL" clId="{72E5A1B4-9F07-4DD0-8512-E3D7D4AC5AEE}" dt="2022-07-06T11:36:30.225" v="265"/>
          <ac:picMkLst>
            <pc:docMk/>
            <pc:sldMk cId="3072171074" sldId="259"/>
            <ac:picMk id="7" creationId="{D2D91001-B150-423B-9676-1EB014F4A4A7}"/>
          </ac:picMkLst>
        </pc:picChg>
        <pc:picChg chg="add del mod">
          <ac:chgData name="Annie Gilmore Bryant" userId="f7d795f2-1209-4b52-90c4-738122001f90" providerId="ADAL" clId="{72E5A1B4-9F07-4DD0-8512-E3D7D4AC5AEE}" dt="2022-07-06T11:36:30.225" v="265"/>
          <ac:picMkLst>
            <pc:docMk/>
            <pc:sldMk cId="3072171074" sldId="259"/>
            <ac:picMk id="9" creationId="{BA34D387-3618-4CB6-8CCF-66523763DD4B}"/>
          </ac:picMkLst>
        </pc:picChg>
        <pc:picChg chg="add del mod">
          <ac:chgData name="Annie Gilmore Bryant" userId="f7d795f2-1209-4b52-90c4-738122001f90" providerId="ADAL" clId="{72E5A1B4-9F07-4DD0-8512-E3D7D4AC5AEE}" dt="2022-07-06T11:36:30.225" v="265"/>
          <ac:picMkLst>
            <pc:docMk/>
            <pc:sldMk cId="3072171074" sldId="259"/>
            <ac:picMk id="13" creationId="{14355D55-C41F-41FB-877D-3723F5C58360}"/>
          </ac:picMkLst>
        </pc:picChg>
        <pc:picChg chg="mod">
          <ac:chgData name="Annie Gilmore Bryant" userId="f7d795f2-1209-4b52-90c4-738122001f90" providerId="ADAL" clId="{72E5A1B4-9F07-4DD0-8512-E3D7D4AC5AEE}" dt="2022-07-06T11:36:29.012" v="264"/>
          <ac:picMkLst>
            <pc:docMk/>
            <pc:sldMk cId="3072171074" sldId="259"/>
            <ac:picMk id="19" creationId="{AAC17044-8AC0-4952-8281-F7DAECCCC35F}"/>
          </ac:picMkLst>
        </pc:picChg>
        <pc:picChg chg="mod">
          <ac:chgData name="Annie Gilmore Bryant" userId="f7d795f2-1209-4b52-90c4-738122001f90" providerId="ADAL" clId="{72E5A1B4-9F07-4DD0-8512-E3D7D4AC5AEE}" dt="2022-07-06T11:36:29.012" v="264"/>
          <ac:picMkLst>
            <pc:docMk/>
            <pc:sldMk cId="3072171074" sldId="259"/>
            <ac:picMk id="20" creationId="{942BAEED-EC07-4792-997C-E9978A6AD58F}"/>
          </ac:picMkLst>
        </pc:picChg>
        <pc:picChg chg="add del mod">
          <ac:chgData name="Annie Gilmore Bryant" userId="f7d795f2-1209-4b52-90c4-738122001f90" providerId="ADAL" clId="{72E5A1B4-9F07-4DD0-8512-E3D7D4AC5AEE}" dt="2022-07-06T11:36:30.225" v="265"/>
          <ac:picMkLst>
            <pc:docMk/>
            <pc:sldMk cId="3072171074" sldId="259"/>
            <ac:picMk id="42" creationId="{2B7CDB8B-EF50-43A1-BE55-74B0C9D75CA6}"/>
          </ac:picMkLst>
        </pc:picChg>
        <pc:picChg chg="add del mod topLvl">
          <ac:chgData name="Annie Gilmore Bryant" userId="f7d795f2-1209-4b52-90c4-738122001f90" providerId="ADAL" clId="{72E5A1B4-9F07-4DD0-8512-E3D7D4AC5AEE}" dt="2022-07-09T06:51:25.440" v="2069" actId="478"/>
          <ac:picMkLst>
            <pc:docMk/>
            <pc:sldMk cId="3072171074" sldId="259"/>
            <ac:picMk id="47" creationId="{D2F6EACF-1978-4B39-AECA-36D5CBDF833D}"/>
          </ac:picMkLst>
        </pc:picChg>
        <pc:picChg chg="add del mod topLvl">
          <ac:chgData name="Annie Gilmore Bryant" userId="f7d795f2-1209-4b52-90c4-738122001f90" providerId="ADAL" clId="{72E5A1B4-9F07-4DD0-8512-E3D7D4AC5AEE}" dt="2022-07-09T06:51:25.440" v="2069" actId="478"/>
          <ac:picMkLst>
            <pc:docMk/>
            <pc:sldMk cId="3072171074" sldId="259"/>
            <ac:picMk id="48" creationId="{B20426F5-7584-4866-AE22-E5769EA5D4EB}"/>
          </ac:picMkLst>
        </pc:picChg>
        <pc:picChg chg="add del mod topLvl">
          <ac:chgData name="Annie Gilmore Bryant" userId="f7d795f2-1209-4b52-90c4-738122001f90" providerId="ADAL" clId="{72E5A1B4-9F07-4DD0-8512-E3D7D4AC5AEE}" dt="2022-07-09T06:51:25.440" v="2069" actId="478"/>
          <ac:picMkLst>
            <pc:docMk/>
            <pc:sldMk cId="3072171074" sldId="259"/>
            <ac:picMk id="49" creationId="{C89D9E98-17A4-4CBD-91EA-08C2BF8FC404}"/>
          </ac:picMkLst>
        </pc:picChg>
        <pc:picChg chg="add del mod topLvl">
          <ac:chgData name="Annie Gilmore Bryant" userId="f7d795f2-1209-4b52-90c4-738122001f90" providerId="ADAL" clId="{72E5A1B4-9F07-4DD0-8512-E3D7D4AC5AEE}" dt="2022-07-09T06:51:25.440" v="2069" actId="478"/>
          <ac:picMkLst>
            <pc:docMk/>
            <pc:sldMk cId="3072171074" sldId="259"/>
            <ac:picMk id="50" creationId="{9F319A0A-E516-40E0-AAB5-05A141D2C411}"/>
          </ac:picMkLst>
        </pc:picChg>
        <pc:picChg chg="add del mod topLvl">
          <ac:chgData name="Annie Gilmore Bryant" userId="f7d795f2-1209-4b52-90c4-738122001f90" providerId="ADAL" clId="{72E5A1B4-9F07-4DD0-8512-E3D7D4AC5AEE}" dt="2022-07-09T06:51:25.440" v="2069" actId="478"/>
          <ac:picMkLst>
            <pc:docMk/>
            <pc:sldMk cId="3072171074" sldId="259"/>
            <ac:picMk id="52" creationId="{B6349589-59E2-451B-9A24-F5CDA62985C0}"/>
          </ac:picMkLst>
        </pc:picChg>
        <pc:picChg chg="add del mod topLvl">
          <ac:chgData name="Annie Gilmore Bryant" userId="f7d795f2-1209-4b52-90c4-738122001f90" providerId="ADAL" clId="{72E5A1B4-9F07-4DD0-8512-E3D7D4AC5AEE}" dt="2022-07-09T06:51:25.440" v="2069" actId="478"/>
          <ac:picMkLst>
            <pc:docMk/>
            <pc:sldMk cId="3072171074" sldId="259"/>
            <ac:picMk id="56" creationId="{D0ACBEF6-881D-4982-B6F4-DFC182B8B75B}"/>
          </ac:picMkLst>
        </pc:picChg>
        <pc:picChg chg="mod">
          <ac:chgData name="Annie Gilmore Bryant" userId="f7d795f2-1209-4b52-90c4-738122001f90" providerId="ADAL" clId="{72E5A1B4-9F07-4DD0-8512-E3D7D4AC5AEE}" dt="2022-07-07T00:08:59.003" v="456" actId="165"/>
          <ac:picMkLst>
            <pc:docMk/>
            <pc:sldMk cId="3072171074" sldId="259"/>
            <ac:picMk id="62" creationId="{E887DE80-CA57-4530-9EE1-7BA5B3DD9EFE}"/>
          </ac:picMkLst>
        </pc:picChg>
        <pc:picChg chg="mod">
          <ac:chgData name="Annie Gilmore Bryant" userId="f7d795f2-1209-4b52-90c4-738122001f90" providerId="ADAL" clId="{72E5A1B4-9F07-4DD0-8512-E3D7D4AC5AEE}" dt="2022-07-07T00:08:59.003" v="456" actId="165"/>
          <ac:picMkLst>
            <pc:docMk/>
            <pc:sldMk cId="3072171074" sldId="259"/>
            <ac:picMk id="63" creationId="{5D474C11-2706-45E9-87CE-94DF3145104F}"/>
          </ac:picMkLst>
        </pc:picChg>
        <pc:picChg chg="add del mod topLvl">
          <ac:chgData name="Annie Gilmore Bryant" userId="f7d795f2-1209-4b52-90c4-738122001f90" providerId="ADAL" clId="{72E5A1B4-9F07-4DD0-8512-E3D7D4AC5AEE}" dt="2022-07-09T06:51:25.440" v="2069" actId="478"/>
          <ac:picMkLst>
            <pc:docMk/>
            <pc:sldMk cId="3072171074" sldId="259"/>
            <ac:picMk id="85" creationId="{0F39C889-BC77-4AD0-9B48-C6F014924F95}"/>
          </ac:picMkLst>
        </pc:picChg>
        <pc:cxnChg chg="add del mod">
          <ac:chgData name="Annie Gilmore Bryant" userId="f7d795f2-1209-4b52-90c4-738122001f90" providerId="ADAL" clId="{72E5A1B4-9F07-4DD0-8512-E3D7D4AC5AEE}" dt="2022-07-06T11:36:30.225" v="265"/>
          <ac:cxnSpMkLst>
            <pc:docMk/>
            <pc:sldMk cId="3072171074" sldId="259"/>
            <ac:cxnSpMk id="8" creationId="{E58A3186-4902-4341-9583-6368B527B12C}"/>
          </ac:cxnSpMkLst>
        </pc:cxnChg>
        <pc:cxnChg chg="add del mod">
          <ac:chgData name="Annie Gilmore Bryant" userId="f7d795f2-1209-4b52-90c4-738122001f90" providerId="ADAL" clId="{72E5A1B4-9F07-4DD0-8512-E3D7D4AC5AEE}" dt="2022-07-06T11:36:30.225" v="265"/>
          <ac:cxnSpMkLst>
            <pc:docMk/>
            <pc:sldMk cId="3072171074" sldId="259"/>
            <ac:cxnSpMk id="10" creationId="{0BBB5DAB-81F2-42BD-8A7A-157930B46F74}"/>
          </ac:cxnSpMkLst>
        </pc:cxnChg>
        <pc:cxnChg chg="add del mod">
          <ac:chgData name="Annie Gilmore Bryant" userId="f7d795f2-1209-4b52-90c4-738122001f90" providerId="ADAL" clId="{72E5A1B4-9F07-4DD0-8512-E3D7D4AC5AEE}" dt="2022-07-06T11:36:30.225" v="265"/>
          <ac:cxnSpMkLst>
            <pc:docMk/>
            <pc:sldMk cId="3072171074" sldId="259"/>
            <ac:cxnSpMk id="11" creationId="{A2CC0480-EDFD-458E-A7E9-098CEE6B0966}"/>
          </ac:cxnSpMkLst>
        </pc:cxnChg>
        <pc:cxnChg chg="add del mod">
          <ac:chgData name="Annie Gilmore Bryant" userId="f7d795f2-1209-4b52-90c4-738122001f90" providerId="ADAL" clId="{72E5A1B4-9F07-4DD0-8512-E3D7D4AC5AEE}" dt="2022-07-06T11:36:30.225" v="265"/>
          <ac:cxnSpMkLst>
            <pc:docMk/>
            <pc:sldMk cId="3072171074" sldId="259"/>
            <ac:cxnSpMk id="12" creationId="{C5716510-E753-4C27-BBD9-A18340BC884E}"/>
          </ac:cxnSpMkLst>
        </pc:cxnChg>
        <pc:cxnChg chg="add del mod">
          <ac:chgData name="Annie Gilmore Bryant" userId="f7d795f2-1209-4b52-90c4-738122001f90" providerId="ADAL" clId="{72E5A1B4-9F07-4DD0-8512-E3D7D4AC5AEE}" dt="2022-07-06T11:36:30.225" v="265"/>
          <ac:cxnSpMkLst>
            <pc:docMk/>
            <pc:sldMk cId="3072171074" sldId="259"/>
            <ac:cxnSpMk id="14" creationId="{34E75B84-1A05-477C-9797-3C60F7A8149A}"/>
          </ac:cxnSpMkLst>
        </pc:cxnChg>
        <pc:cxnChg chg="mod">
          <ac:chgData name="Annie Gilmore Bryant" userId="f7d795f2-1209-4b52-90c4-738122001f90" providerId="ADAL" clId="{72E5A1B4-9F07-4DD0-8512-E3D7D4AC5AEE}" dt="2022-07-06T11:36:29.012" v="264"/>
          <ac:cxnSpMkLst>
            <pc:docMk/>
            <pc:sldMk cId="3072171074" sldId="259"/>
            <ac:cxnSpMk id="35" creationId="{A30175D5-AE55-4433-87B5-FEBAD9A5771B}"/>
          </ac:cxnSpMkLst>
        </pc:cxnChg>
        <pc:cxnChg chg="mod">
          <ac:chgData name="Annie Gilmore Bryant" userId="f7d795f2-1209-4b52-90c4-738122001f90" providerId="ADAL" clId="{72E5A1B4-9F07-4DD0-8512-E3D7D4AC5AEE}" dt="2022-07-06T11:36:29.012" v="264"/>
          <ac:cxnSpMkLst>
            <pc:docMk/>
            <pc:sldMk cId="3072171074" sldId="259"/>
            <ac:cxnSpMk id="36" creationId="{4A78E348-0412-485F-91BD-2A87F0DAD83F}"/>
          </ac:cxnSpMkLst>
        </pc:cxnChg>
        <pc:cxnChg chg="mod">
          <ac:chgData name="Annie Gilmore Bryant" userId="f7d795f2-1209-4b52-90c4-738122001f90" providerId="ADAL" clId="{72E5A1B4-9F07-4DD0-8512-E3D7D4AC5AEE}" dt="2022-07-06T11:36:29.012" v="264"/>
          <ac:cxnSpMkLst>
            <pc:docMk/>
            <pc:sldMk cId="3072171074" sldId="259"/>
            <ac:cxnSpMk id="37" creationId="{93BE2145-915D-466D-98DB-5033DB21321A}"/>
          </ac:cxnSpMkLst>
        </pc:cxnChg>
        <pc:cxnChg chg="add del mod">
          <ac:chgData name="Annie Gilmore Bryant" userId="f7d795f2-1209-4b52-90c4-738122001f90" providerId="ADAL" clId="{72E5A1B4-9F07-4DD0-8512-E3D7D4AC5AEE}" dt="2022-07-06T11:36:30.225" v="265"/>
          <ac:cxnSpMkLst>
            <pc:docMk/>
            <pc:sldMk cId="3072171074" sldId="259"/>
            <ac:cxnSpMk id="38" creationId="{DC2B6F3B-D899-4C93-84BA-8EC9B78399B1}"/>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1" creationId="{0C5AD7CC-B023-4450-ACE8-32073240CA17}"/>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3" creationId="{41C2D2FE-AA47-470D-AFC6-884D63070217}"/>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4" creationId="{DAE8BE38-05FA-48CD-A824-40A8ECAF6355}"/>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5" creationId="{9E4C4B5F-7B27-43C7-8D09-62299B4A4DED}"/>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7" creationId="{E5676565-4A02-4095-B21A-A46045D52F62}"/>
          </ac:cxnSpMkLst>
        </pc:cxnChg>
        <pc:cxnChg chg="mod">
          <ac:chgData name="Annie Gilmore Bryant" userId="f7d795f2-1209-4b52-90c4-738122001f90" providerId="ADAL" clId="{72E5A1B4-9F07-4DD0-8512-E3D7D4AC5AEE}" dt="2022-07-07T00:08:59.003" v="456" actId="165"/>
          <ac:cxnSpMkLst>
            <pc:docMk/>
            <pc:sldMk cId="3072171074" sldId="259"/>
            <ac:cxnSpMk id="78" creationId="{E737EEF4-7487-4AF9-99DA-468CF9516562}"/>
          </ac:cxnSpMkLst>
        </pc:cxnChg>
        <pc:cxnChg chg="mod">
          <ac:chgData name="Annie Gilmore Bryant" userId="f7d795f2-1209-4b52-90c4-738122001f90" providerId="ADAL" clId="{72E5A1B4-9F07-4DD0-8512-E3D7D4AC5AEE}" dt="2022-07-07T00:08:59.003" v="456" actId="165"/>
          <ac:cxnSpMkLst>
            <pc:docMk/>
            <pc:sldMk cId="3072171074" sldId="259"/>
            <ac:cxnSpMk id="79" creationId="{0E27221F-9304-44E1-9512-2B5E93669088}"/>
          </ac:cxnSpMkLst>
        </pc:cxnChg>
        <pc:cxnChg chg="mod">
          <ac:chgData name="Annie Gilmore Bryant" userId="f7d795f2-1209-4b52-90c4-738122001f90" providerId="ADAL" clId="{72E5A1B4-9F07-4DD0-8512-E3D7D4AC5AEE}" dt="2022-07-07T00:08:59.003" v="456" actId="165"/>
          <ac:cxnSpMkLst>
            <pc:docMk/>
            <pc:sldMk cId="3072171074" sldId="259"/>
            <ac:cxnSpMk id="80" creationId="{F0675513-5568-4C66-B2EC-29B9B2D046B8}"/>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81" creationId="{78196188-24FC-44B2-B208-DEF66790C40C}"/>
          </ac:cxnSpMkLst>
        </pc:cxnChg>
        <pc:cxnChg chg="add del mod">
          <ac:chgData name="Annie Gilmore Bryant" userId="f7d795f2-1209-4b52-90c4-738122001f90" providerId="ADAL" clId="{72E5A1B4-9F07-4DD0-8512-E3D7D4AC5AEE}" dt="2022-07-09T07:23:48.243" v="2862" actId="478"/>
          <ac:cxnSpMkLst>
            <pc:docMk/>
            <pc:sldMk cId="3072171074" sldId="259"/>
            <ac:cxnSpMk id="93" creationId="{3263616E-82CF-4FDB-9125-229577932A76}"/>
          </ac:cxnSpMkLst>
        </pc:cxnChg>
        <pc:cxnChg chg="add del mod">
          <ac:chgData name="Annie Gilmore Bryant" userId="f7d795f2-1209-4b52-90c4-738122001f90" providerId="ADAL" clId="{72E5A1B4-9F07-4DD0-8512-E3D7D4AC5AEE}" dt="2022-07-09T07:23:48.243" v="2862" actId="478"/>
          <ac:cxnSpMkLst>
            <pc:docMk/>
            <pc:sldMk cId="3072171074" sldId="259"/>
            <ac:cxnSpMk id="94" creationId="{C27BCF21-C829-4B38-8B74-E055967A646D}"/>
          </ac:cxnSpMkLst>
        </pc:cxnChg>
        <pc:cxnChg chg="add del mod">
          <ac:chgData name="Annie Gilmore Bryant" userId="f7d795f2-1209-4b52-90c4-738122001f90" providerId="ADAL" clId="{72E5A1B4-9F07-4DD0-8512-E3D7D4AC5AEE}" dt="2022-07-09T07:23:48.243" v="2862" actId="478"/>
          <ac:cxnSpMkLst>
            <pc:docMk/>
            <pc:sldMk cId="3072171074" sldId="259"/>
            <ac:cxnSpMk id="99" creationId="{B42D1E6D-B3E5-4389-B9DB-9A5E5C54A687}"/>
          </ac:cxnSpMkLst>
        </pc:cxnChg>
        <pc:cxnChg chg="add del mod">
          <ac:chgData name="Annie Gilmore Bryant" userId="f7d795f2-1209-4b52-90c4-738122001f90" providerId="ADAL" clId="{72E5A1B4-9F07-4DD0-8512-E3D7D4AC5AEE}" dt="2022-07-09T07:23:48.243" v="2862" actId="478"/>
          <ac:cxnSpMkLst>
            <pc:docMk/>
            <pc:sldMk cId="3072171074" sldId="259"/>
            <ac:cxnSpMk id="100" creationId="{84605341-EF65-44D3-983D-410CC52DACFF}"/>
          </ac:cxnSpMkLst>
        </pc:cxnChg>
        <pc:cxnChg chg="add del mod">
          <ac:chgData name="Annie Gilmore Bryant" userId="f7d795f2-1209-4b52-90c4-738122001f90" providerId="ADAL" clId="{72E5A1B4-9F07-4DD0-8512-E3D7D4AC5AEE}" dt="2022-07-09T07:23:45.371" v="2861" actId="478"/>
          <ac:cxnSpMkLst>
            <pc:docMk/>
            <pc:sldMk cId="3072171074" sldId="259"/>
            <ac:cxnSpMk id="107" creationId="{7A2E42C6-7904-4142-AADD-55EC763E95E8}"/>
          </ac:cxnSpMkLst>
        </pc:cxnChg>
        <pc:cxnChg chg="add del mod">
          <ac:chgData name="Annie Gilmore Bryant" userId="f7d795f2-1209-4b52-90c4-738122001f90" providerId="ADAL" clId="{72E5A1B4-9F07-4DD0-8512-E3D7D4AC5AEE}" dt="2022-07-09T07:23:45.371" v="2861" actId="478"/>
          <ac:cxnSpMkLst>
            <pc:docMk/>
            <pc:sldMk cId="3072171074" sldId="259"/>
            <ac:cxnSpMk id="109" creationId="{8FB60C03-8566-4F29-98ED-F0B55AA1CEA8}"/>
          </ac:cxnSpMkLst>
        </pc:cxnChg>
        <pc:cxnChg chg="add del mod">
          <ac:chgData name="Annie Gilmore Bryant" userId="f7d795f2-1209-4b52-90c4-738122001f90" providerId="ADAL" clId="{72E5A1B4-9F07-4DD0-8512-E3D7D4AC5AEE}" dt="2022-07-09T08:15:14.579" v="4641" actId="478"/>
          <ac:cxnSpMkLst>
            <pc:docMk/>
            <pc:sldMk cId="3072171074" sldId="259"/>
            <ac:cxnSpMk id="120" creationId="{9A4DE70D-1EFE-48B4-B978-9A3CAF79C30B}"/>
          </ac:cxnSpMkLst>
        </pc:cxnChg>
        <pc:cxnChg chg="add del mod">
          <ac:chgData name="Annie Gilmore Bryant" userId="f7d795f2-1209-4b52-90c4-738122001f90" providerId="ADAL" clId="{72E5A1B4-9F07-4DD0-8512-E3D7D4AC5AEE}" dt="2022-07-09T08:15:14.579" v="4641" actId="478"/>
          <ac:cxnSpMkLst>
            <pc:docMk/>
            <pc:sldMk cId="3072171074" sldId="259"/>
            <ac:cxnSpMk id="121" creationId="{12C47A65-A525-448D-A676-643199CAFD0A}"/>
          </ac:cxnSpMkLst>
        </pc:cxnChg>
        <pc:cxnChg chg="add mod">
          <ac:chgData name="Annie Gilmore Bryant" userId="f7d795f2-1209-4b52-90c4-738122001f90" providerId="ADAL" clId="{72E5A1B4-9F07-4DD0-8512-E3D7D4AC5AEE}" dt="2022-07-09T08:19:02.725" v="4935" actId="1035"/>
          <ac:cxnSpMkLst>
            <pc:docMk/>
            <pc:sldMk cId="3072171074" sldId="259"/>
            <ac:cxnSpMk id="125" creationId="{88E8FA20-8413-43D1-BDD0-CE81094ACBFA}"/>
          </ac:cxnSpMkLst>
        </pc:cxnChg>
        <pc:cxnChg chg="add mod">
          <ac:chgData name="Annie Gilmore Bryant" userId="f7d795f2-1209-4b52-90c4-738122001f90" providerId="ADAL" clId="{72E5A1B4-9F07-4DD0-8512-E3D7D4AC5AEE}" dt="2022-07-09T08:19:02.725" v="4935" actId="1035"/>
          <ac:cxnSpMkLst>
            <pc:docMk/>
            <pc:sldMk cId="3072171074" sldId="259"/>
            <ac:cxnSpMk id="126" creationId="{EFA276CB-B06C-4BA7-8B91-C38171A2AB41}"/>
          </ac:cxnSpMkLst>
        </pc:cxnChg>
        <pc:cxnChg chg="mod">
          <ac:chgData name="Annie Gilmore Bryant" userId="f7d795f2-1209-4b52-90c4-738122001f90" providerId="ADAL" clId="{72E5A1B4-9F07-4DD0-8512-E3D7D4AC5AEE}" dt="2022-07-09T07:29:05.209" v="2982" actId="208"/>
          <ac:cxnSpMkLst>
            <pc:docMk/>
            <pc:sldMk cId="3072171074" sldId="259"/>
            <ac:cxnSpMk id="147" creationId="{C12BB435-51AB-40F4-947C-0A5172215EAD}"/>
          </ac:cxnSpMkLst>
        </pc:cxnChg>
        <pc:cxnChg chg="mod">
          <ac:chgData name="Annie Gilmore Bryant" userId="f7d795f2-1209-4b52-90c4-738122001f90" providerId="ADAL" clId="{72E5A1B4-9F07-4DD0-8512-E3D7D4AC5AEE}" dt="2022-07-09T07:28:41.810" v="2977"/>
          <ac:cxnSpMkLst>
            <pc:docMk/>
            <pc:sldMk cId="3072171074" sldId="259"/>
            <ac:cxnSpMk id="148" creationId="{9DB23E9F-8492-4D3B-B3FD-D0FE7FD53A04}"/>
          </ac:cxnSpMkLst>
        </pc:cxnChg>
        <pc:cxnChg chg="mod">
          <ac:chgData name="Annie Gilmore Bryant" userId="f7d795f2-1209-4b52-90c4-738122001f90" providerId="ADAL" clId="{72E5A1B4-9F07-4DD0-8512-E3D7D4AC5AEE}" dt="2022-07-09T07:28:41.810" v="2977"/>
          <ac:cxnSpMkLst>
            <pc:docMk/>
            <pc:sldMk cId="3072171074" sldId="259"/>
            <ac:cxnSpMk id="149" creationId="{EE4CF247-816E-44EF-A480-1484257F1107}"/>
          </ac:cxnSpMkLst>
        </pc:cxnChg>
        <pc:cxnChg chg="mod topLvl">
          <ac:chgData name="Annie Gilmore Bryant" userId="f7d795f2-1209-4b52-90c4-738122001f90" providerId="ADAL" clId="{72E5A1B4-9F07-4DD0-8512-E3D7D4AC5AEE}" dt="2022-07-09T08:19:02.725" v="4935" actId="1035"/>
          <ac:cxnSpMkLst>
            <pc:docMk/>
            <pc:sldMk cId="3072171074" sldId="259"/>
            <ac:cxnSpMk id="164" creationId="{DDB13592-3F04-4B90-8DFE-E4390287AA80}"/>
          </ac:cxnSpMkLst>
        </pc:cxnChg>
        <pc:cxnChg chg="mod">
          <ac:chgData name="Annie Gilmore Bryant" userId="f7d795f2-1209-4b52-90c4-738122001f90" providerId="ADAL" clId="{72E5A1B4-9F07-4DD0-8512-E3D7D4AC5AEE}" dt="2022-07-09T07:50:06.595" v="3722" actId="165"/>
          <ac:cxnSpMkLst>
            <pc:docMk/>
            <pc:sldMk cId="3072171074" sldId="259"/>
            <ac:cxnSpMk id="165" creationId="{2FD30F79-B12F-44E9-9FC6-5186C320EF1B}"/>
          </ac:cxnSpMkLst>
        </pc:cxnChg>
        <pc:cxnChg chg="mod">
          <ac:chgData name="Annie Gilmore Bryant" userId="f7d795f2-1209-4b52-90c4-738122001f90" providerId="ADAL" clId="{72E5A1B4-9F07-4DD0-8512-E3D7D4AC5AEE}" dt="2022-07-09T07:50:06.595" v="3722" actId="165"/>
          <ac:cxnSpMkLst>
            <pc:docMk/>
            <pc:sldMk cId="3072171074" sldId="259"/>
            <ac:cxnSpMk id="166" creationId="{FF9FEF50-D418-49C0-9D73-787004E05593}"/>
          </ac:cxnSpMkLst>
        </pc:cxnChg>
        <pc:cxnChg chg="mod topLvl">
          <ac:chgData name="Annie Gilmore Bryant" userId="f7d795f2-1209-4b52-90c4-738122001f90" providerId="ADAL" clId="{72E5A1B4-9F07-4DD0-8512-E3D7D4AC5AEE}" dt="2022-07-09T08:19:02.725" v="4935" actId="1035"/>
          <ac:cxnSpMkLst>
            <pc:docMk/>
            <pc:sldMk cId="3072171074" sldId="259"/>
            <ac:cxnSpMk id="181" creationId="{BE052F45-9FCB-4F18-9207-3707F99F4E4F}"/>
          </ac:cxnSpMkLst>
        </pc:cxnChg>
        <pc:cxnChg chg="mod">
          <ac:chgData name="Annie Gilmore Bryant" userId="f7d795f2-1209-4b52-90c4-738122001f90" providerId="ADAL" clId="{72E5A1B4-9F07-4DD0-8512-E3D7D4AC5AEE}" dt="2022-07-09T07:51:29.393" v="3741" actId="165"/>
          <ac:cxnSpMkLst>
            <pc:docMk/>
            <pc:sldMk cId="3072171074" sldId="259"/>
            <ac:cxnSpMk id="182" creationId="{A958BB6C-4996-409B-8BD0-7A4A5E59159D}"/>
          </ac:cxnSpMkLst>
        </pc:cxnChg>
        <pc:cxnChg chg="mod">
          <ac:chgData name="Annie Gilmore Bryant" userId="f7d795f2-1209-4b52-90c4-738122001f90" providerId="ADAL" clId="{72E5A1B4-9F07-4DD0-8512-E3D7D4AC5AEE}" dt="2022-07-09T07:51:29.393" v="3741" actId="165"/>
          <ac:cxnSpMkLst>
            <pc:docMk/>
            <pc:sldMk cId="3072171074" sldId="259"/>
            <ac:cxnSpMk id="183" creationId="{9E5F863C-0648-47F1-A5B9-882DF033BB1F}"/>
          </ac:cxnSpMkLst>
        </pc:cxnChg>
        <pc:cxnChg chg="add mod">
          <ac:chgData name="Annie Gilmore Bryant" userId="f7d795f2-1209-4b52-90c4-738122001f90" providerId="ADAL" clId="{72E5A1B4-9F07-4DD0-8512-E3D7D4AC5AEE}" dt="2022-07-09T07:46:30.132" v="3610" actId="571"/>
          <ac:cxnSpMkLst>
            <pc:docMk/>
            <pc:sldMk cId="3072171074" sldId="259"/>
            <ac:cxnSpMk id="201" creationId="{1DE13842-E6CE-4B7A-B2BA-FB0351524511}"/>
          </ac:cxnSpMkLst>
        </pc:cxnChg>
        <pc:cxnChg chg="add mod">
          <ac:chgData name="Annie Gilmore Bryant" userId="f7d795f2-1209-4b52-90c4-738122001f90" providerId="ADAL" clId="{72E5A1B4-9F07-4DD0-8512-E3D7D4AC5AEE}" dt="2022-07-09T07:46:30.132" v="3610" actId="571"/>
          <ac:cxnSpMkLst>
            <pc:docMk/>
            <pc:sldMk cId="3072171074" sldId="259"/>
            <ac:cxnSpMk id="202" creationId="{7E0890BB-5C39-49F0-8801-300A5D1ACDE5}"/>
          </ac:cxnSpMkLst>
        </pc:cxnChg>
        <pc:cxnChg chg="add mod">
          <ac:chgData name="Annie Gilmore Bryant" userId="f7d795f2-1209-4b52-90c4-738122001f90" providerId="ADAL" clId="{72E5A1B4-9F07-4DD0-8512-E3D7D4AC5AEE}" dt="2022-07-09T08:19:02.725" v="4935" actId="1035"/>
          <ac:cxnSpMkLst>
            <pc:docMk/>
            <pc:sldMk cId="3072171074" sldId="259"/>
            <ac:cxnSpMk id="212" creationId="{3FC3E1A9-5212-449B-AAF0-69B9E52B8806}"/>
          </ac:cxnSpMkLst>
        </pc:cxnChg>
        <pc:cxnChg chg="add mod">
          <ac:chgData name="Annie Gilmore Bryant" userId="f7d795f2-1209-4b52-90c4-738122001f90" providerId="ADAL" clId="{72E5A1B4-9F07-4DD0-8512-E3D7D4AC5AEE}" dt="2022-07-09T08:19:02.725" v="4935" actId="1035"/>
          <ac:cxnSpMkLst>
            <pc:docMk/>
            <pc:sldMk cId="3072171074" sldId="259"/>
            <ac:cxnSpMk id="213" creationId="{53BBA89F-D93C-4FA7-81E2-36356D4B2B52}"/>
          </ac:cxnSpMkLst>
        </pc:cxnChg>
        <pc:cxnChg chg="mod">
          <ac:chgData name="Annie Gilmore Bryant" userId="f7d795f2-1209-4b52-90c4-738122001f90" providerId="ADAL" clId="{72E5A1B4-9F07-4DD0-8512-E3D7D4AC5AEE}" dt="2022-07-09T07:52:29.146" v="3766"/>
          <ac:cxnSpMkLst>
            <pc:docMk/>
            <pc:sldMk cId="3072171074" sldId="259"/>
            <ac:cxnSpMk id="230" creationId="{474D90E5-584A-4758-80C8-8971F902D4BB}"/>
          </ac:cxnSpMkLst>
        </pc:cxnChg>
        <pc:cxnChg chg="mod">
          <ac:chgData name="Annie Gilmore Bryant" userId="f7d795f2-1209-4b52-90c4-738122001f90" providerId="ADAL" clId="{72E5A1B4-9F07-4DD0-8512-E3D7D4AC5AEE}" dt="2022-07-09T07:52:29.146" v="3766"/>
          <ac:cxnSpMkLst>
            <pc:docMk/>
            <pc:sldMk cId="3072171074" sldId="259"/>
            <ac:cxnSpMk id="231" creationId="{26751E2E-0EB1-4402-819D-B57D3FE52B8E}"/>
          </ac:cxnSpMkLst>
        </pc:cxnChg>
        <pc:cxnChg chg="mod">
          <ac:chgData name="Annie Gilmore Bryant" userId="f7d795f2-1209-4b52-90c4-738122001f90" providerId="ADAL" clId="{72E5A1B4-9F07-4DD0-8512-E3D7D4AC5AEE}" dt="2022-07-09T07:52:29.146" v="3766"/>
          <ac:cxnSpMkLst>
            <pc:docMk/>
            <pc:sldMk cId="3072171074" sldId="259"/>
            <ac:cxnSpMk id="232" creationId="{E144FA42-A8A0-438D-AF07-6343B965BB4E}"/>
          </ac:cxnSpMkLst>
        </pc:cxnChg>
        <pc:cxnChg chg="mod">
          <ac:chgData name="Annie Gilmore Bryant" userId="f7d795f2-1209-4b52-90c4-738122001f90" providerId="ADAL" clId="{72E5A1B4-9F07-4DD0-8512-E3D7D4AC5AEE}" dt="2022-07-09T07:52:29.146" v="3766"/>
          <ac:cxnSpMkLst>
            <pc:docMk/>
            <pc:sldMk cId="3072171074" sldId="259"/>
            <ac:cxnSpMk id="234" creationId="{B9DEF55F-E251-486B-87BB-82F954795DC9}"/>
          </ac:cxnSpMkLst>
        </pc:cxnChg>
        <pc:cxnChg chg="mod">
          <ac:chgData name="Annie Gilmore Bryant" userId="f7d795f2-1209-4b52-90c4-738122001f90" providerId="ADAL" clId="{72E5A1B4-9F07-4DD0-8512-E3D7D4AC5AEE}" dt="2022-07-09T07:52:29.146" v="3766"/>
          <ac:cxnSpMkLst>
            <pc:docMk/>
            <pc:sldMk cId="3072171074" sldId="259"/>
            <ac:cxnSpMk id="235" creationId="{FAA68FAF-2638-4796-A710-1D2324E7F01F}"/>
          </ac:cxnSpMkLst>
        </pc:cxnChg>
        <pc:cxnChg chg="add del mod">
          <ac:chgData name="Annie Gilmore Bryant" userId="f7d795f2-1209-4b52-90c4-738122001f90" providerId="ADAL" clId="{72E5A1B4-9F07-4DD0-8512-E3D7D4AC5AEE}" dt="2022-07-09T07:52:32.529" v="3769"/>
          <ac:cxnSpMkLst>
            <pc:docMk/>
            <pc:sldMk cId="3072171074" sldId="259"/>
            <ac:cxnSpMk id="248" creationId="{5C4A0673-B8BB-4E9C-B64C-EFE6A390FA7F}"/>
          </ac:cxnSpMkLst>
        </pc:cxnChg>
        <pc:cxnChg chg="mod">
          <ac:chgData name="Annie Gilmore Bryant" userId="f7d795f2-1209-4b52-90c4-738122001f90" providerId="ADAL" clId="{72E5A1B4-9F07-4DD0-8512-E3D7D4AC5AEE}" dt="2022-07-09T07:52:29.146" v="3766"/>
          <ac:cxnSpMkLst>
            <pc:docMk/>
            <pc:sldMk cId="3072171074" sldId="259"/>
            <ac:cxnSpMk id="250" creationId="{B951BFB2-39BA-43DD-ACCF-F3D31E2CC35F}"/>
          </ac:cxnSpMkLst>
        </pc:cxnChg>
        <pc:cxnChg chg="mod">
          <ac:chgData name="Annie Gilmore Bryant" userId="f7d795f2-1209-4b52-90c4-738122001f90" providerId="ADAL" clId="{72E5A1B4-9F07-4DD0-8512-E3D7D4AC5AEE}" dt="2022-07-09T07:52:29.146" v="3766"/>
          <ac:cxnSpMkLst>
            <pc:docMk/>
            <pc:sldMk cId="3072171074" sldId="259"/>
            <ac:cxnSpMk id="251" creationId="{F1099552-DC47-46CB-8EC5-A743A3DDE76D}"/>
          </ac:cxnSpMkLst>
        </pc:cxnChg>
        <pc:cxnChg chg="add del mod">
          <ac:chgData name="Annie Gilmore Bryant" userId="f7d795f2-1209-4b52-90c4-738122001f90" providerId="ADAL" clId="{72E5A1B4-9F07-4DD0-8512-E3D7D4AC5AEE}" dt="2022-07-09T07:52:32.529" v="3769"/>
          <ac:cxnSpMkLst>
            <pc:docMk/>
            <pc:sldMk cId="3072171074" sldId="259"/>
            <ac:cxnSpMk id="264" creationId="{0134B128-971C-4215-B7A3-B26470288599}"/>
          </ac:cxnSpMkLst>
        </pc:cxnChg>
        <pc:cxnChg chg="mod">
          <ac:chgData name="Annie Gilmore Bryant" userId="f7d795f2-1209-4b52-90c4-738122001f90" providerId="ADAL" clId="{72E5A1B4-9F07-4DD0-8512-E3D7D4AC5AEE}" dt="2022-07-09T08:18:18.459" v="4928" actId="208"/>
          <ac:cxnSpMkLst>
            <pc:docMk/>
            <pc:sldMk cId="3072171074" sldId="259"/>
            <ac:cxnSpMk id="283" creationId="{26713722-1604-41C7-996E-37E0E6D043E9}"/>
          </ac:cxnSpMkLst>
        </pc:cxnChg>
        <pc:cxnChg chg="mod">
          <ac:chgData name="Annie Gilmore Bryant" userId="f7d795f2-1209-4b52-90c4-738122001f90" providerId="ADAL" clId="{72E5A1B4-9F07-4DD0-8512-E3D7D4AC5AEE}" dt="2022-07-09T07:53:02.559" v="3777"/>
          <ac:cxnSpMkLst>
            <pc:docMk/>
            <pc:sldMk cId="3072171074" sldId="259"/>
            <ac:cxnSpMk id="284" creationId="{A6D06252-B876-4A3D-91A9-ECBA91F84966}"/>
          </ac:cxnSpMkLst>
        </pc:cxnChg>
        <pc:cxnChg chg="mod">
          <ac:chgData name="Annie Gilmore Bryant" userId="f7d795f2-1209-4b52-90c4-738122001f90" providerId="ADAL" clId="{72E5A1B4-9F07-4DD0-8512-E3D7D4AC5AEE}" dt="2022-07-09T07:53:02.559" v="3777"/>
          <ac:cxnSpMkLst>
            <pc:docMk/>
            <pc:sldMk cId="3072171074" sldId="259"/>
            <ac:cxnSpMk id="285" creationId="{574E05E1-D8A3-4907-9DE7-7ACBE1B70480}"/>
          </ac:cxnSpMkLst>
        </pc:cxnChg>
        <pc:cxnChg chg="mod">
          <ac:chgData name="Annie Gilmore Bryant" userId="f7d795f2-1209-4b52-90c4-738122001f90" providerId="ADAL" clId="{72E5A1B4-9F07-4DD0-8512-E3D7D4AC5AEE}" dt="2022-07-09T07:53:02.559" v="3777"/>
          <ac:cxnSpMkLst>
            <pc:docMk/>
            <pc:sldMk cId="3072171074" sldId="259"/>
            <ac:cxnSpMk id="287" creationId="{30210D64-04D0-468F-AF2A-3BA34CF7BD3B}"/>
          </ac:cxnSpMkLst>
        </pc:cxnChg>
        <pc:cxnChg chg="mod">
          <ac:chgData name="Annie Gilmore Bryant" userId="f7d795f2-1209-4b52-90c4-738122001f90" providerId="ADAL" clId="{72E5A1B4-9F07-4DD0-8512-E3D7D4AC5AEE}" dt="2022-07-09T07:53:02.559" v="3777"/>
          <ac:cxnSpMkLst>
            <pc:docMk/>
            <pc:sldMk cId="3072171074" sldId="259"/>
            <ac:cxnSpMk id="288" creationId="{FAD8F287-AA01-4AF9-AB4B-C733FD8DF422}"/>
          </ac:cxnSpMkLst>
        </pc:cxnChg>
        <pc:cxnChg chg="add mod">
          <ac:chgData name="Annie Gilmore Bryant" userId="f7d795f2-1209-4b52-90c4-738122001f90" providerId="ADAL" clId="{72E5A1B4-9F07-4DD0-8512-E3D7D4AC5AEE}" dt="2022-07-09T08:18:14.967" v="4927" actId="208"/>
          <ac:cxnSpMkLst>
            <pc:docMk/>
            <pc:sldMk cId="3072171074" sldId="259"/>
            <ac:cxnSpMk id="301" creationId="{A1BED212-EE27-44CA-8533-151EB2F11838}"/>
          </ac:cxnSpMkLst>
        </pc:cxnChg>
        <pc:cxnChg chg="mod">
          <ac:chgData name="Annie Gilmore Bryant" userId="f7d795f2-1209-4b52-90c4-738122001f90" providerId="ADAL" clId="{72E5A1B4-9F07-4DD0-8512-E3D7D4AC5AEE}" dt="2022-07-09T07:53:02.559" v="3777"/>
          <ac:cxnSpMkLst>
            <pc:docMk/>
            <pc:sldMk cId="3072171074" sldId="259"/>
            <ac:cxnSpMk id="303" creationId="{E96FAFB7-DBA1-41E6-8BC0-177279756E44}"/>
          </ac:cxnSpMkLst>
        </pc:cxnChg>
        <pc:cxnChg chg="mod">
          <ac:chgData name="Annie Gilmore Bryant" userId="f7d795f2-1209-4b52-90c4-738122001f90" providerId="ADAL" clId="{72E5A1B4-9F07-4DD0-8512-E3D7D4AC5AEE}" dt="2022-07-09T07:53:02.559" v="3777"/>
          <ac:cxnSpMkLst>
            <pc:docMk/>
            <pc:sldMk cId="3072171074" sldId="259"/>
            <ac:cxnSpMk id="304" creationId="{6DFA2C76-4493-4533-8C74-DFB73F6E11E6}"/>
          </ac:cxnSpMkLst>
        </pc:cxnChg>
        <pc:cxnChg chg="add mod">
          <ac:chgData name="Annie Gilmore Bryant" userId="f7d795f2-1209-4b52-90c4-738122001f90" providerId="ADAL" clId="{72E5A1B4-9F07-4DD0-8512-E3D7D4AC5AEE}" dt="2022-07-09T08:18:11.465" v="4926" actId="208"/>
          <ac:cxnSpMkLst>
            <pc:docMk/>
            <pc:sldMk cId="3072171074" sldId="259"/>
            <ac:cxnSpMk id="317" creationId="{D90B4C4E-D571-4ECB-A925-0BDFB4BC3C90}"/>
          </ac:cxnSpMkLst>
        </pc:cxnChg>
        <pc:cxnChg chg="add del mod">
          <ac:chgData name="Annie Gilmore Bryant" userId="f7d795f2-1209-4b52-90c4-738122001f90" providerId="ADAL" clId="{72E5A1B4-9F07-4DD0-8512-E3D7D4AC5AEE}" dt="2022-07-09T08:10:46.985" v="4413" actId="478"/>
          <ac:cxnSpMkLst>
            <pc:docMk/>
            <pc:sldMk cId="3072171074" sldId="259"/>
            <ac:cxnSpMk id="326" creationId="{99D74A2B-415B-48C7-94D4-EEB078D19B3D}"/>
          </ac:cxnSpMkLst>
        </pc:cxnChg>
        <pc:cxnChg chg="add mod">
          <ac:chgData name="Annie Gilmore Bryant" userId="f7d795f2-1209-4b52-90c4-738122001f90" providerId="ADAL" clId="{72E5A1B4-9F07-4DD0-8512-E3D7D4AC5AEE}" dt="2022-07-09T08:57:29.148" v="5616" actId="1037"/>
          <ac:cxnSpMkLst>
            <pc:docMk/>
            <pc:sldMk cId="3072171074" sldId="259"/>
            <ac:cxnSpMk id="337" creationId="{FA2DEABB-78EA-493A-ADBB-267A303773E9}"/>
          </ac:cxnSpMkLst>
        </pc:cxnChg>
        <pc:cxnChg chg="add mod">
          <ac:chgData name="Annie Gilmore Bryant" userId="f7d795f2-1209-4b52-90c4-738122001f90" providerId="ADAL" clId="{72E5A1B4-9F07-4DD0-8512-E3D7D4AC5AEE}" dt="2022-07-09T08:57:29.148" v="5616" actId="1037"/>
          <ac:cxnSpMkLst>
            <pc:docMk/>
            <pc:sldMk cId="3072171074" sldId="259"/>
            <ac:cxnSpMk id="339" creationId="{85EB8F3D-794C-41F3-8487-C6B9241D54E6}"/>
          </ac:cxnSpMkLst>
        </pc:cxnChg>
        <pc:cxnChg chg="add del mod">
          <ac:chgData name="Annie Gilmore Bryant" userId="f7d795f2-1209-4b52-90c4-738122001f90" providerId="ADAL" clId="{72E5A1B4-9F07-4DD0-8512-E3D7D4AC5AEE}" dt="2022-07-09T08:13:29.337" v="4537"/>
          <ac:cxnSpMkLst>
            <pc:docMk/>
            <pc:sldMk cId="3072171074" sldId="259"/>
            <ac:cxnSpMk id="341" creationId="{CB5B50C7-48B3-43AE-A84F-9928627A6A41}"/>
          </ac:cxnSpMkLst>
        </pc:cxnChg>
        <pc:cxnChg chg="add mod">
          <ac:chgData name="Annie Gilmore Bryant" userId="f7d795f2-1209-4b52-90c4-738122001f90" providerId="ADAL" clId="{72E5A1B4-9F07-4DD0-8512-E3D7D4AC5AEE}" dt="2022-07-09T08:14:43.578" v="4592" actId="571"/>
          <ac:cxnSpMkLst>
            <pc:docMk/>
            <pc:sldMk cId="3072171074" sldId="259"/>
            <ac:cxnSpMk id="349" creationId="{76B9584D-0E3F-4B5A-9453-1571F9694E79}"/>
          </ac:cxnSpMkLst>
        </pc:cxnChg>
        <pc:cxnChg chg="mod">
          <ac:chgData name="Annie Gilmore Bryant" userId="f7d795f2-1209-4b52-90c4-738122001f90" providerId="ADAL" clId="{72E5A1B4-9F07-4DD0-8512-E3D7D4AC5AEE}" dt="2022-07-09T08:17:00.339" v="4849"/>
          <ac:cxnSpMkLst>
            <pc:docMk/>
            <pc:sldMk cId="3072171074" sldId="259"/>
            <ac:cxnSpMk id="368" creationId="{DA31EB5D-22FE-45E3-AFAE-B305E3E9BC4A}"/>
          </ac:cxnSpMkLst>
        </pc:cxnChg>
        <pc:cxnChg chg="mod">
          <ac:chgData name="Annie Gilmore Bryant" userId="f7d795f2-1209-4b52-90c4-738122001f90" providerId="ADAL" clId="{72E5A1B4-9F07-4DD0-8512-E3D7D4AC5AEE}" dt="2022-07-09T08:17:00.339" v="4849"/>
          <ac:cxnSpMkLst>
            <pc:docMk/>
            <pc:sldMk cId="3072171074" sldId="259"/>
            <ac:cxnSpMk id="382" creationId="{4DA5B27A-86AD-4681-A2A7-7F00493699AC}"/>
          </ac:cxnSpMkLst>
        </pc:cxnChg>
        <pc:cxnChg chg="mod">
          <ac:chgData name="Annie Gilmore Bryant" userId="f7d795f2-1209-4b52-90c4-738122001f90" providerId="ADAL" clId="{72E5A1B4-9F07-4DD0-8512-E3D7D4AC5AEE}" dt="2022-07-09T08:17:00.339" v="4849"/>
          <ac:cxnSpMkLst>
            <pc:docMk/>
            <pc:sldMk cId="3072171074" sldId="259"/>
            <ac:cxnSpMk id="388" creationId="{25E6E0F9-7DC2-4E24-9706-C526D41D9922}"/>
          </ac:cxnSpMkLst>
        </pc:cxnChg>
        <pc:cxnChg chg="mod">
          <ac:chgData name="Annie Gilmore Bryant" userId="f7d795f2-1209-4b52-90c4-738122001f90" providerId="ADAL" clId="{72E5A1B4-9F07-4DD0-8512-E3D7D4AC5AEE}" dt="2022-07-09T08:17:00.339" v="4849"/>
          <ac:cxnSpMkLst>
            <pc:docMk/>
            <pc:sldMk cId="3072171074" sldId="259"/>
            <ac:cxnSpMk id="389" creationId="{B0C20818-E288-4BD0-BAC2-81871E3D560D}"/>
          </ac:cxnSpMkLst>
        </pc:cxnChg>
        <pc:cxnChg chg="mod">
          <ac:chgData name="Annie Gilmore Bryant" userId="f7d795f2-1209-4b52-90c4-738122001f90" providerId="ADAL" clId="{72E5A1B4-9F07-4DD0-8512-E3D7D4AC5AEE}" dt="2022-07-09T08:17:00.339" v="4849"/>
          <ac:cxnSpMkLst>
            <pc:docMk/>
            <pc:sldMk cId="3072171074" sldId="259"/>
            <ac:cxnSpMk id="390" creationId="{F0361397-ECA7-4E08-8D42-F9D36FBD093C}"/>
          </ac:cxnSpMkLst>
        </pc:cxnChg>
        <pc:cxnChg chg="mod">
          <ac:chgData name="Annie Gilmore Bryant" userId="f7d795f2-1209-4b52-90c4-738122001f90" providerId="ADAL" clId="{72E5A1B4-9F07-4DD0-8512-E3D7D4AC5AEE}" dt="2022-07-09T08:17:00.339" v="4849"/>
          <ac:cxnSpMkLst>
            <pc:docMk/>
            <pc:sldMk cId="3072171074" sldId="259"/>
            <ac:cxnSpMk id="391" creationId="{4A2E4211-D6C4-423D-B303-593B213FD474}"/>
          </ac:cxnSpMkLst>
        </pc:cxnChg>
        <pc:cxnChg chg="mod">
          <ac:chgData name="Annie Gilmore Bryant" userId="f7d795f2-1209-4b52-90c4-738122001f90" providerId="ADAL" clId="{72E5A1B4-9F07-4DD0-8512-E3D7D4AC5AEE}" dt="2022-07-09T08:17:00.339" v="4849"/>
          <ac:cxnSpMkLst>
            <pc:docMk/>
            <pc:sldMk cId="3072171074" sldId="259"/>
            <ac:cxnSpMk id="405" creationId="{677135BF-772C-4311-9AB2-0E93CAE53857}"/>
          </ac:cxnSpMkLst>
        </pc:cxnChg>
        <pc:cxnChg chg="mod">
          <ac:chgData name="Annie Gilmore Bryant" userId="f7d795f2-1209-4b52-90c4-738122001f90" providerId="ADAL" clId="{72E5A1B4-9F07-4DD0-8512-E3D7D4AC5AEE}" dt="2022-07-09T08:17:00.339" v="4849"/>
          <ac:cxnSpMkLst>
            <pc:docMk/>
            <pc:sldMk cId="3072171074" sldId="259"/>
            <ac:cxnSpMk id="406" creationId="{93327686-C447-47D2-8628-D6EB8E651A67}"/>
          </ac:cxnSpMkLst>
        </pc:cxnChg>
        <pc:cxnChg chg="mod">
          <ac:chgData name="Annie Gilmore Bryant" userId="f7d795f2-1209-4b52-90c4-738122001f90" providerId="ADAL" clId="{72E5A1B4-9F07-4DD0-8512-E3D7D4AC5AEE}" dt="2022-07-09T08:17:00.339" v="4849"/>
          <ac:cxnSpMkLst>
            <pc:docMk/>
            <pc:sldMk cId="3072171074" sldId="259"/>
            <ac:cxnSpMk id="407" creationId="{B48FE4CD-38AE-4787-8800-8B9F023FDA6C}"/>
          </ac:cxnSpMkLst>
        </pc:cxnChg>
        <pc:cxnChg chg="mod">
          <ac:chgData name="Annie Gilmore Bryant" userId="f7d795f2-1209-4b52-90c4-738122001f90" providerId="ADAL" clId="{72E5A1B4-9F07-4DD0-8512-E3D7D4AC5AEE}" dt="2022-07-09T08:18:29.382" v="4929" actId="208"/>
          <ac:cxnSpMkLst>
            <pc:docMk/>
            <pc:sldMk cId="3072171074" sldId="259"/>
            <ac:cxnSpMk id="422" creationId="{AEF6E0F3-7F7F-45D9-B37B-AB88EDB72CDF}"/>
          </ac:cxnSpMkLst>
        </pc:cxnChg>
        <pc:cxnChg chg="mod">
          <ac:chgData name="Annie Gilmore Bryant" userId="f7d795f2-1209-4b52-90c4-738122001f90" providerId="ADAL" clId="{72E5A1B4-9F07-4DD0-8512-E3D7D4AC5AEE}" dt="2022-07-09T08:17:05.334" v="4851"/>
          <ac:cxnSpMkLst>
            <pc:docMk/>
            <pc:sldMk cId="3072171074" sldId="259"/>
            <ac:cxnSpMk id="423" creationId="{8ED74F26-8A56-4B56-BCB6-122AD4306C9B}"/>
          </ac:cxnSpMkLst>
        </pc:cxnChg>
        <pc:cxnChg chg="mod">
          <ac:chgData name="Annie Gilmore Bryant" userId="f7d795f2-1209-4b52-90c4-738122001f90" providerId="ADAL" clId="{72E5A1B4-9F07-4DD0-8512-E3D7D4AC5AEE}" dt="2022-07-09T08:17:05.334" v="4851"/>
          <ac:cxnSpMkLst>
            <pc:docMk/>
            <pc:sldMk cId="3072171074" sldId="259"/>
            <ac:cxnSpMk id="424" creationId="{8617E626-86AF-4D4A-AA50-CDC13554E29B}"/>
          </ac:cxnSpMkLst>
        </pc:cxnChg>
        <pc:cxnChg chg="add mod">
          <ac:chgData name="Annie Gilmore Bryant" userId="f7d795f2-1209-4b52-90c4-738122001f90" providerId="ADAL" clId="{72E5A1B4-9F07-4DD0-8512-E3D7D4AC5AEE}" dt="2022-07-09T08:19:51.227" v="4946" actId="571"/>
          <ac:cxnSpMkLst>
            <pc:docMk/>
            <pc:sldMk cId="3072171074" sldId="259"/>
            <ac:cxnSpMk id="435" creationId="{1CE2A600-92A9-4689-8CE4-E40475561B67}"/>
          </ac:cxnSpMkLst>
        </pc:cxnChg>
        <pc:cxnChg chg="add mod">
          <ac:chgData name="Annie Gilmore Bryant" userId="f7d795f2-1209-4b52-90c4-738122001f90" providerId="ADAL" clId="{72E5A1B4-9F07-4DD0-8512-E3D7D4AC5AEE}" dt="2022-07-09T08:19:51.227" v="4946" actId="571"/>
          <ac:cxnSpMkLst>
            <pc:docMk/>
            <pc:sldMk cId="3072171074" sldId="259"/>
            <ac:cxnSpMk id="436" creationId="{D0A18F7E-0358-48F7-84D3-763C4425DE01}"/>
          </ac:cxnSpMkLst>
        </pc:cxnChg>
      </pc:sldChg>
      <pc:sldChg chg="addSp delSp modSp add del mod modNotesTx">
        <pc:chgData name="Annie Gilmore Bryant" userId="f7d795f2-1209-4b52-90c4-738122001f90" providerId="ADAL" clId="{72E5A1B4-9F07-4DD0-8512-E3D7D4AC5AEE}" dt="2022-07-10T02:42:35.005" v="7307" actId="47"/>
        <pc:sldMkLst>
          <pc:docMk/>
          <pc:sldMk cId="3342187774" sldId="260"/>
        </pc:sldMkLst>
        <pc:spChg chg="mod">
          <ac:chgData name="Annie Gilmore Bryant" userId="f7d795f2-1209-4b52-90c4-738122001f90" providerId="ADAL" clId="{72E5A1B4-9F07-4DD0-8512-E3D7D4AC5AEE}" dt="2022-07-10T02:39:58.919" v="7306" actId="1076"/>
          <ac:spMkLst>
            <pc:docMk/>
            <pc:sldMk cId="3342187774" sldId="260"/>
            <ac:spMk id="2" creationId="{8B3F99BC-6D8D-49ED-9C4E-C9797E9AD72D}"/>
          </ac:spMkLst>
        </pc:spChg>
        <pc:spChg chg="add del mod">
          <ac:chgData name="Annie Gilmore Bryant" userId="f7d795f2-1209-4b52-90c4-738122001f90" providerId="ADAL" clId="{72E5A1B4-9F07-4DD0-8512-E3D7D4AC5AEE}" dt="2022-07-09T08:36:51.274" v="5395" actId="478"/>
          <ac:spMkLst>
            <pc:docMk/>
            <pc:sldMk cId="3342187774" sldId="260"/>
            <ac:spMk id="11" creationId="{9149E115-8439-4FB8-A21C-87954D8E898D}"/>
          </ac:spMkLst>
        </pc:spChg>
        <pc:spChg chg="mod">
          <ac:chgData name="Annie Gilmore Bryant" userId="f7d795f2-1209-4b52-90c4-738122001f90" providerId="ADAL" clId="{72E5A1B4-9F07-4DD0-8512-E3D7D4AC5AEE}" dt="2022-07-09T06:55:04.124" v="2139" actId="404"/>
          <ac:spMkLst>
            <pc:docMk/>
            <pc:sldMk cId="3342187774" sldId="260"/>
            <ac:spMk id="12" creationId="{6F19C391-1746-48EF-B77A-67A8C4E4D64A}"/>
          </ac:spMkLst>
        </pc:spChg>
        <pc:spChg chg="add mod">
          <ac:chgData name="Annie Gilmore Bryant" userId="f7d795f2-1209-4b52-90c4-738122001f90" providerId="ADAL" clId="{72E5A1B4-9F07-4DD0-8512-E3D7D4AC5AEE}" dt="2022-07-09T06:55:04.124" v="2139" actId="404"/>
          <ac:spMkLst>
            <pc:docMk/>
            <pc:sldMk cId="3342187774" sldId="260"/>
            <ac:spMk id="14" creationId="{8014F858-1688-418E-A976-BB91E272C94A}"/>
          </ac:spMkLst>
        </pc:spChg>
        <pc:spChg chg="mod">
          <ac:chgData name="Annie Gilmore Bryant" userId="f7d795f2-1209-4b52-90c4-738122001f90" providerId="ADAL" clId="{72E5A1B4-9F07-4DD0-8512-E3D7D4AC5AEE}" dt="2022-07-09T06:55:04.124" v="2139" actId="404"/>
          <ac:spMkLst>
            <pc:docMk/>
            <pc:sldMk cId="3342187774" sldId="260"/>
            <ac:spMk id="17" creationId="{C5493749-8593-4B5D-9463-CCE6C3FA0AB2}"/>
          </ac:spMkLst>
        </pc:spChg>
        <pc:spChg chg="mod">
          <ac:chgData name="Annie Gilmore Bryant" userId="f7d795f2-1209-4b52-90c4-738122001f90" providerId="ADAL" clId="{72E5A1B4-9F07-4DD0-8512-E3D7D4AC5AEE}" dt="2022-07-09T06:55:04.124" v="2139" actId="404"/>
          <ac:spMkLst>
            <pc:docMk/>
            <pc:sldMk cId="3342187774" sldId="260"/>
            <ac:spMk id="19" creationId="{74C77024-35C1-4E86-9540-60E145350AAE}"/>
          </ac:spMkLst>
        </pc:spChg>
        <pc:spChg chg="mod">
          <ac:chgData name="Annie Gilmore Bryant" userId="f7d795f2-1209-4b52-90c4-738122001f90" providerId="ADAL" clId="{72E5A1B4-9F07-4DD0-8512-E3D7D4AC5AEE}" dt="2022-07-09T06:55:04.124" v="2139" actId="404"/>
          <ac:spMkLst>
            <pc:docMk/>
            <pc:sldMk cId="3342187774" sldId="260"/>
            <ac:spMk id="22" creationId="{E8FE57FD-4E82-4514-9E9A-CD14FCB766BC}"/>
          </ac:spMkLst>
        </pc:spChg>
        <pc:spChg chg="mod">
          <ac:chgData name="Annie Gilmore Bryant" userId="f7d795f2-1209-4b52-90c4-738122001f90" providerId="ADAL" clId="{72E5A1B4-9F07-4DD0-8512-E3D7D4AC5AEE}" dt="2022-07-09T06:55:04.124" v="2139" actId="404"/>
          <ac:spMkLst>
            <pc:docMk/>
            <pc:sldMk cId="3342187774" sldId="260"/>
            <ac:spMk id="24" creationId="{12DEB200-F768-4950-AC1D-B23497E0211E}"/>
          </ac:spMkLst>
        </pc:spChg>
        <pc:spChg chg="add mod">
          <ac:chgData name="Annie Gilmore Bryant" userId="f7d795f2-1209-4b52-90c4-738122001f90" providerId="ADAL" clId="{72E5A1B4-9F07-4DD0-8512-E3D7D4AC5AEE}" dt="2022-07-09T08:37:17.353" v="5426" actId="1035"/>
          <ac:spMkLst>
            <pc:docMk/>
            <pc:sldMk cId="3342187774" sldId="260"/>
            <ac:spMk id="28" creationId="{88022FA9-811B-46FF-B7A6-D1812AF619CE}"/>
          </ac:spMkLst>
        </pc:spChg>
        <pc:spChg chg="add mod">
          <ac:chgData name="Annie Gilmore Bryant" userId="f7d795f2-1209-4b52-90c4-738122001f90" providerId="ADAL" clId="{72E5A1B4-9F07-4DD0-8512-E3D7D4AC5AEE}" dt="2022-07-09T08:37:23.608" v="5446" actId="1035"/>
          <ac:spMkLst>
            <pc:docMk/>
            <pc:sldMk cId="3342187774" sldId="260"/>
            <ac:spMk id="29" creationId="{3A7133D2-D3D6-48EA-A27F-74C646914D67}"/>
          </ac:spMkLst>
        </pc:spChg>
        <pc:spChg chg="add del mod">
          <ac:chgData name="Annie Gilmore Bryant" userId="f7d795f2-1209-4b52-90c4-738122001f90" providerId="ADAL" clId="{72E5A1B4-9F07-4DD0-8512-E3D7D4AC5AEE}" dt="2022-07-09T08:22:35.689" v="5057" actId="478"/>
          <ac:spMkLst>
            <pc:docMk/>
            <pc:sldMk cId="3342187774" sldId="260"/>
            <ac:spMk id="30" creationId="{1018351A-55B4-43F0-B015-CF91BA36466F}"/>
          </ac:spMkLst>
        </pc:spChg>
        <pc:spChg chg="add del mod">
          <ac:chgData name="Annie Gilmore Bryant" userId="f7d795f2-1209-4b52-90c4-738122001f90" providerId="ADAL" clId="{72E5A1B4-9F07-4DD0-8512-E3D7D4AC5AEE}" dt="2022-07-09T08:22:35.689" v="5057" actId="478"/>
          <ac:spMkLst>
            <pc:docMk/>
            <pc:sldMk cId="3342187774" sldId="260"/>
            <ac:spMk id="31" creationId="{4CA01C80-1C11-4D2C-838E-110335CD402E}"/>
          </ac:spMkLst>
        </pc:spChg>
        <pc:spChg chg="add del mod">
          <ac:chgData name="Annie Gilmore Bryant" userId="f7d795f2-1209-4b52-90c4-738122001f90" providerId="ADAL" clId="{72E5A1B4-9F07-4DD0-8512-E3D7D4AC5AEE}" dt="2022-07-09T08:22:35.689" v="5057" actId="478"/>
          <ac:spMkLst>
            <pc:docMk/>
            <pc:sldMk cId="3342187774" sldId="260"/>
            <ac:spMk id="32" creationId="{DE286829-7CDE-41BF-A5D2-942C76ECAEB8}"/>
          </ac:spMkLst>
        </pc:spChg>
        <pc:spChg chg="add del mod">
          <ac:chgData name="Annie Gilmore Bryant" userId="f7d795f2-1209-4b52-90c4-738122001f90" providerId="ADAL" clId="{72E5A1B4-9F07-4DD0-8512-E3D7D4AC5AEE}" dt="2022-07-09T08:22:35.689" v="5057" actId="478"/>
          <ac:spMkLst>
            <pc:docMk/>
            <pc:sldMk cId="3342187774" sldId="260"/>
            <ac:spMk id="34" creationId="{CE5585B0-187D-4792-9915-7429540C5B15}"/>
          </ac:spMkLst>
        </pc:spChg>
        <pc:spChg chg="add del mod">
          <ac:chgData name="Annie Gilmore Bryant" userId="f7d795f2-1209-4b52-90c4-738122001f90" providerId="ADAL" clId="{72E5A1B4-9F07-4DD0-8512-E3D7D4AC5AEE}" dt="2022-07-09T08:22:35.689" v="5057" actId="478"/>
          <ac:spMkLst>
            <pc:docMk/>
            <pc:sldMk cId="3342187774" sldId="260"/>
            <ac:spMk id="35" creationId="{2986B777-C306-4C1D-9BAD-B98109DA0966}"/>
          </ac:spMkLst>
        </pc:spChg>
        <pc:spChg chg="add del mod">
          <ac:chgData name="Annie Gilmore Bryant" userId="f7d795f2-1209-4b52-90c4-738122001f90" providerId="ADAL" clId="{72E5A1B4-9F07-4DD0-8512-E3D7D4AC5AEE}" dt="2022-07-09T08:22:35.689" v="5057" actId="478"/>
          <ac:spMkLst>
            <pc:docMk/>
            <pc:sldMk cId="3342187774" sldId="260"/>
            <ac:spMk id="36" creationId="{F9CCC1A9-A027-4433-8126-581129B9265E}"/>
          </ac:spMkLst>
        </pc:spChg>
        <pc:spChg chg="add del mod">
          <ac:chgData name="Annie Gilmore Bryant" userId="f7d795f2-1209-4b52-90c4-738122001f90" providerId="ADAL" clId="{72E5A1B4-9F07-4DD0-8512-E3D7D4AC5AEE}" dt="2022-07-09T08:22:35.689" v="5057" actId="478"/>
          <ac:spMkLst>
            <pc:docMk/>
            <pc:sldMk cId="3342187774" sldId="260"/>
            <ac:spMk id="39" creationId="{63FA4A3C-570D-478B-BFE9-7F9AADC81C02}"/>
          </ac:spMkLst>
        </pc:spChg>
        <pc:spChg chg="add mod">
          <ac:chgData name="Annie Gilmore Bryant" userId="f7d795f2-1209-4b52-90c4-738122001f90" providerId="ADAL" clId="{72E5A1B4-9F07-4DD0-8512-E3D7D4AC5AEE}" dt="2022-07-09T08:36:03.631" v="5370" actId="1037"/>
          <ac:spMkLst>
            <pc:docMk/>
            <pc:sldMk cId="3342187774" sldId="260"/>
            <ac:spMk id="44" creationId="{80A8B209-1F0A-480B-88A2-28DE1E07771F}"/>
          </ac:spMkLst>
        </pc:spChg>
        <pc:spChg chg="add mod">
          <ac:chgData name="Annie Gilmore Bryant" userId="f7d795f2-1209-4b52-90c4-738122001f90" providerId="ADAL" clId="{72E5A1B4-9F07-4DD0-8512-E3D7D4AC5AEE}" dt="2022-07-09T08:39:23.358" v="5480" actId="1035"/>
          <ac:spMkLst>
            <pc:docMk/>
            <pc:sldMk cId="3342187774" sldId="260"/>
            <ac:spMk id="49" creationId="{1E6A5480-69D0-4AEA-94D7-E23CA1BB402C}"/>
          </ac:spMkLst>
        </pc:spChg>
        <pc:spChg chg="mod">
          <ac:chgData name="Annie Gilmore Bryant" userId="f7d795f2-1209-4b52-90c4-738122001f90" providerId="ADAL" clId="{72E5A1B4-9F07-4DD0-8512-E3D7D4AC5AEE}" dt="2022-07-09T08:36:03.631" v="5370" actId="1037"/>
          <ac:spMkLst>
            <pc:docMk/>
            <pc:sldMk cId="3342187774" sldId="260"/>
            <ac:spMk id="53" creationId="{69085F88-46DC-4136-B9BC-8215385736C7}"/>
          </ac:spMkLst>
        </pc:spChg>
        <pc:spChg chg="mod">
          <ac:chgData name="Annie Gilmore Bryant" userId="f7d795f2-1209-4b52-90c4-738122001f90" providerId="ADAL" clId="{72E5A1B4-9F07-4DD0-8512-E3D7D4AC5AEE}" dt="2022-07-09T08:36:03.631" v="5370" actId="1037"/>
          <ac:spMkLst>
            <pc:docMk/>
            <pc:sldMk cId="3342187774" sldId="260"/>
            <ac:spMk id="54" creationId="{EDDE96A2-63D7-4D9A-9C88-77C9CF7497A3}"/>
          </ac:spMkLst>
        </pc:spChg>
        <pc:spChg chg="mod">
          <ac:chgData name="Annie Gilmore Bryant" userId="f7d795f2-1209-4b52-90c4-738122001f90" providerId="ADAL" clId="{72E5A1B4-9F07-4DD0-8512-E3D7D4AC5AEE}" dt="2022-07-09T08:36:03.631" v="5370" actId="1037"/>
          <ac:spMkLst>
            <pc:docMk/>
            <pc:sldMk cId="3342187774" sldId="260"/>
            <ac:spMk id="55" creationId="{9477F427-EA45-40BC-8D47-41B6AC6392A0}"/>
          </ac:spMkLst>
        </pc:spChg>
        <pc:spChg chg="mod">
          <ac:chgData name="Annie Gilmore Bryant" userId="f7d795f2-1209-4b52-90c4-738122001f90" providerId="ADAL" clId="{72E5A1B4-9F07-4DD0-8512-E3D7D4AC5AEE}" dt="2022-07-09T08:36:03.631" v="5370" actId="1037"/>
          <ac:spMkLst>
            <pc:docMk/>
            <pc:sldMk cId="3342187774" sldId="260"/>
            <ac:spMk id="56" creationId="{2623411E-4FD1-4F85-B747-F9917FF5CE83}"/>
          </ac:spMkLst>
        </pc:spChg>
        <pc:spChg chg="mod">
          <ac:chgData name="Annie Gilmore Bryant" userId="f7d795f2-1209-4b52-90c4-738122001f90" providerId="ADAL" clId="{72E5A1B4-9F07-4DD0-8512-E3D7D4AC5AEE}" dt="2022-07-09T08:36:03.631" v="5370" actId="1037"/>
          <ac:spMkLst>
            <pc:docMk/>
            <pc:sldMk cId="3342187774" sldId="260"/>
            <ac:spMk id="57" creationId="{AE8682DD-E4CE-49E4-BC16-F32ECA54A2FB}"/>
          </ac:spMkLst>
        </pc:spChg>
        <pc:spChg chg="mod">
          <ac:chgData name="Annie Gilmore Bryant" userId="f7d795f2-1209-4b52-90c4-738122001f90" providerId="ADAL" clId="{72E5A1B4-9F07-4DD0-8512-E3D7D4AC5AEE}" dt="2022-07-09T08:36:03.631" v="5370" actId="1037"/>
          <ac:spMkLst>
            <pc:docMk/>
            <pc:sldMk cId="3342187774" sldId="260"/>
            <ac:spMk id="58" creationId="{A4E59DF2-B4F6-45B8-82E0-D1F67911A428}"/>
          </ac:spMkLst>
        </pc:spChg>
        <pc:spChg chg="mod">
          <ac:chgData name="Annie Gilmore Bryant" userId="f7d795f2-1209-4b52-90c4-738122001f90" providerId="ADAL" clId="{72E5A1B4-9F07-4DD0-8512-E3D7D4AC5AEE}" dt="2022-07-09T08:36:03.631" v="5370" actId="1037"/>
          <ac:spMkLst>
            <pc:docMk/>
            <pc:sldMk cId="3342187774" sldId="260"/>
            <ac:spMk id="60" creationId="{1505ED69-791D-4AD6-B0D0-6D187A22DA8D}"/>
          </ac:spMkLst>
        </pc:spChg>
        <pc:spChg chg="mod">
          <ac:chgData name="Annie Gilmore Bryant" userId="f7d795f2-1209-4b52-90c4-738122001f90" providerId="ADAL" clId="{72E5A1B4-9F07-4DD0-8512-E3D7D4AC5AEE}" dt="2022-07-09T08:36:03.631" v="5370" actId="1037"/>
          <ac:spMkLst>
            <pc:docMk/>
            <pc:sldMk cId="3342187774" sldId="260"/>
            <ac:spMk id="61" creationId="{983487F8-52BE-4D06-8DEC-1D0F5A923294}"/>
          </ac:spMkLst>
        </pc:spChg>
        <pc:spChg chg="mod">
          <ac:chgData name="Annie Gilmore Bryant" userId="f7d795f2-1209-4b52-90c4-738122001f90" providerId="ADAL" clId="{72E5A1B4-9F07-4DD0-8512-E3D7D4AC5AEE}" dt="2022-07-09T08:36:03.631" v="5370" actId="1037"/>
          <ac:spMkLst>
            <pc:docMk/>
            <pc:sldMk cId="3342187774" sldId="260"/>
            <ac:spMk id="62" creationId="{9441B2D7-2686-42E7-A16C-D72A3073FB8D}"/>
          </ac:spMkLst>
        </pc:spChg>
        <pc:spChg chg="mod">
          <ac:chgData name="Annie Gilmore Bryant" userId="f7d795f2-1209-4b52-90c4-738122001f90" providerId="ADAL" clId="{72E5A1B4-9F07-4DD0-8512-E3D7D4AC5AEE}" dt="2022-07-09T08:36:03.631" v="5370" actId="1037"/>
          <ac:spMkLst>
            <pc:docMk/>
            <pc:sldMk cId="3342187774" sldId="260"/>
            <ac:spMk id="64" creationId="{B43337C5-624B-4837-B018-C60B11FF2A46}"/>
          </ac:spMkLst>
        </pc:spChg>
        <pc:spChg chg="mod">
          <ac:chgData name="Annie Gilmore Bryant" userId="f7d795f2-1209-4b52-90c4-738122001f90" providerId="ADAL" clId="{72E5A1B4-9F07-4DD0-8512-E3D7D4AC5AEE}" dt="2022-07-09T08:36:03.631" v="5370" actId="1037"/>
          <ac:spMkLst>
            <pc:docMk/>
            <pc:sldMk cId="3342187774" sldId="260"/>
            <ac:spMk id="65" creationId="{911BEEA5-896C-40D6-9460-B1D9924D01CB}"/>
          </ac:spMkLst>
        </pc:spChg>
        <pc:spChg chg="mod">
          <ac:chgData name="Annie Gilmore Bryant" userId="f7d795f2-1209-4b52-90c4-738122001f90" providerId="ADAL" clId="{72E5A1B4-9F07-4DD0-8512-E3D7D4AC5AEE}" dt="2022-07-09T08:36:59.530" v="5415" actId="1036"/>
          <ac:spMkLst>
            <pc:docMk/>
            <pc:sldMk cId="3342187774" sldId="260"/>
            <ac:spMk id="70" creationId="{97EDD802-C34E-4D98-9466-DAB54C7C7E0A}"/>
          </ac:spMkLst>
        </pc:spChg>
        <pc:spChg chg="add mod">
          <ac:chgData name="Annie Gilmore Bryant" userId="f7d795f2-1209-4b52-90c4-738122001f90" providerId="ADAL" clId="{72E5A1B4-9F07-4DD0-8512-E3D7D4AC5AEE}" dt="2022-07-09T08:40:39.860" v="5514" actId="1035"/>
          <ac:spMkLst>
            <pc:docMk/>
            <pc:sldMk cId="3342187774" sldId="260"/>
            <ac:spMk id="72" creationId="{0911332A-466E-406E-8B29-F77FE138067C}"/>
          </ac:spMkLst>
        </pc:spChg>
        <pc:spChg chg="add del mod">
          <ac:chgData name="Annie Gilmore Bryant" userId="f7d795f2-1209-4b52-90c4-738122001f90" providerId="ADAL" clId="{72E5A1B4-9F07-4DD0-8512-E3D7D4AC5AEE}" dt="2022-07-09T08:33:04.763" v="5278"/>
          <ac:spMkLst>
            <pc:docMk/>
            <pc:sldMk cId="3342187774" sldId="260"/>
            <ac:spMk id="73" creationId="{77143F68-DD1F-4D56-9856-0AEE1CD1D8EC}"/>
          </ac:spMkLst>
        </pc:spChg>
        <pc:spChg chg="add mod">
          <ac:chgData name="Annie Gilmore Bryant" userId="f7d795f2-1209-4b52-90c4-738122001f90" providerId="ADAL" clId="{72E5A1B4-9F07-4DD0-8512-E3D7D4AC5AEE}" dt="2022-07-09T08:39:27.192" v="5481" actId="1076"/>
          <ac:spMkLst>
            <pc:docMk/>
            <pc:sldMk cId="3342187774" sldId="260"/>
            <ac:spMk id="74" creationId="{1D101B5F-B6F4-40F7-864A-6CE995F8C4D4}"/>
          </ac:spMkLst>
        </pc:spChg>
        <pc:spChg chg="add del mod">
          <ac:chgData name="Annie Gilmore Bryant" userId="f7d795f2-1209-4b52-90c4-738122001f90" providerId="ADAL" clId="{72E5A1B4-9F07-4DD0-8512-E3D7D4AC5AEE}" dt="2022-07-09T08:36:51.274" v="5395" actId="478"/>
          <ac:spMkLst>
            <pc:docMk/>
            <pc:sldMk cId="3342187774" sldId="260"/>
            <ac:spMk id="75" creationId="{6398A7EF-1516-428A-9583-A2C322365583}"/>
          </ac:spMkLst>
        </pc:spChg>
        <pc:spChg chg="add del mod">
          <ac:chgData name="Annie Gilmore Bryant" userId="f7d795f2-1209-4b52-90c4-738122001f90" providerId="ADAL" clId="{72E5A1B4-9F07-4DD0-8512-E3D7D4AC5AEE}" dt="2022-07-09T08:36:45.673" v="5394" actId="478"/>
          <ac:spMkLst>
            <pc:docMk/>
            <pc:sldMk cId="3342187774" sldId="260"/>
            <ac:spMk id="76" creationId="{63ABF6CA-84D6-4F54-86DC-685FCDAB4D05}"/>
          </ac:spMkLst>
        </pc:spChg>
        <pc:spChg chg="del mod topLvl">
          <ac:chgData name="Annie Gilmore Bryant" userId="f7d795f2-1209-4b52-90c4-738122001f90" providerId="ADAL" clId="{72E5A1B4-9F07-4DD0-8512-E3D7D4AC5AEE}" dt="2022-07-09T08:34:51.746" v="5305" actId="478"/>
          <ac:spMkLst>
            <pc:docMk/>
            <pc:sldMk cId="3342187774" sldId="260"/>
            <ac:spMk id="78" creationId="{F6A23D9A-135F-4A39-9C82-43D1B5E20A75}"/>
          </ac:spMkLst>
        </pc:spChg>
        <pc:spChg chg="mod topLvl">
          <ac:chgData name="Annie Gilmore Bryant" userId="f7d795f2-1209-4b52-90c4-738122001f90" providerId="ADAL" clId="{72E5A1B4-9F07-4DD0-8512-E3D7D4AC5AEE}" dt="2022-07-09T08:40:39.860" v="5514" actId="1035"/>
          <ac:spMkLst>
            <pc:docMk/>
            <pc:sldMk cId="3342187774" sldId="260"/>
            <ac:spMk id="80" creationId="{5A2D1992-FB37-4349-B55A-9570F1A5031E}"/>
          </ac:spMkLst>
        </pc:spChg>
        <pc:spChg chg="add mod">
          <ac:chgData name="Annie Gilmore Bryant" userId="f7d795f2-1209-4b52-90c4-738122001f90" providerId="ADAL" clId="{72E5A1B4-9F07-4DD0-8512-E3D7D4AC5AEE}" dt="2022-07-09T08:40:39.860" v="5514" actId="1035"/>
          <ac:spMkLst>
            <pc:docMk/>
            <pc:sldMk cId="3342187774" sldId="260"/>
            <ac:spMk id="81" creationId="{C34A065A-12E1-4B5E-AB73-F7D58901B251}"/>
          </ac:spMkLst>
        </pc:spChg>
        <pc:spChg chg="add del mod">
          <ac:chgData name="Annie Gilmore Bryant" userId="f7d795f2-1209-4b52-90c4-738122001f90" providerId="ADAL" clId="{72E5A1B4-9F07-4DD0-8512-E3D7D4AC5AEE}" dt="2022-07-09T08:35:50.128" v="5360" actId="478"/>
          <ac:spMkLst>
            <pc:docMk/>
            <pc:sldMk cId="3342187774" sldId="260"/>
            <ac:spMk id="82" creationId="{8AA091E8-0B5F-4F12-9F36-0D5E2FF71E10}"/>
          </ac:spMkLst>
        </pc:spChg>
        <pc:spChg chg="add mod">
          <ac:chgData name="Annie Gilmore Bryant" userId="f7d795f2-1209-4b52-90c4-738122001f90" providerId="ADAL" clId="{72E5A1B4-9F07-4DD0-8512-E3D7D4AC5AEE}" dt="2022-07-09T08:40:39.860" v="5514" actId="1035"/>
          <ac:spMkLst>
            <pc:docMk/>
            <pc:sldMk cId="3342187774" sldId="260"/>
            <ac:spMk id="83" creationId="{517A2B53-1A7B-4067-AE81-997DCA0C76A1}"/>
          </ac:spMkLst>
        </pc:spChg>
        <pc:spChg chg="add mod">
          <ac:chgData name="Annie Gilmore Bryant" userId="f7d795f2-1209-4b52-90c4-738122001f90" providerId="ADAL" clId="{72E5A1B4-9F07-4DD0-8512-E3D7D4AC5AEE}" dt="2022-07-09T08:40:39.860" v="5514" actId="1035"/>
          <ac:spMkLst>
            <pc:docMk/>
            <pc:sldMk cId="3342187774" sldId="260"/>
            <ac:spMk id="86" creationId="{6E4E97DA-08E8-4929-BD45-70C73B3D1CB7}"/>
          </ac:spMkLst>
        </pc:spChg>
        <pc:spChg chg="mod topLvl">
          <ac:chgData name="Annie Gilmore Bryant" userId="f7d795f2-1209-4b52-90c4-738122001f90" providerId="ADAL" clId="{72E5A1B4-9F07-4DD0-8512-E3D7D4AC5AEE}" dt="2022-07-09T08:41:54.878" v="5531" actId="165"/>
          <ac:spMkLst>
            <pc:docMk/>
            <pc:sldMk cId="3342187774" sldId="260"/>
            <ac:spMk id="89" creationId="{80150479-62FD-4B63-816A-B76E68F2C487}"/>
          </ac:spMkLst>
        </pc:spChg>
        <pc:spChg chg="mod topLvl">
          <ac:chgData name="Annie Gilmore Bryant" userId="f7d795f2-1209-4b52-90c4-738122001f90" providerId="ADAL" clId="{72E5A1B4-9F07-4DD0-8512-E3D7D4AC5AEE}" dt="2022-07-09T08:41:54.878" v="5531" actId="165"/>
          <ac:spMkLst>
            <pc:docMk/>
            <pc:sldMk cId="3342187774" sldId="260"/>
            <ac:spMk id="90" creationId="{3C422A80-4FB9-4021-82A6-F518A41BEDDB}"/>
          </ac:spMkLst>
        </pc:spChg>
        <pc:spChg chg="del mod topLvl">
          <ac:chgData name="Annie Gilmore Bryant" userId="f7d795f2-1209-4b52-90c4-738122001f90" providerId="ADAL" clId="{72E5A1B4-9F07-4DD0-8512-E3D7D4AC5AEE}" dt="2022-07-09T08:42:53.045" v="5543" actId="478"/>
          <ac:spMkLst>
            <pc:docMk/>
            <pc:sldMk cId="3342187774" sldId="260"/>
            <ac:spMk id="92" creationId="{738F3B13-B017-4287-A999-EEAED467C8DE}"/>
          </ac:spMkLst>
        </pc:spChg>
        <pc:spChg chg="del mod topLvl">
          <ac:chgData name="Annie Gilmore Bryant" userId="f7d795f2-1209-4b52-90c4-738122001f90" providerId="ADAL" clId="{72E5A1B4-9F07-4DD0-8512-E3D7D4AC5AEE}" dt="2022-07-09T08:42:58.711" v="5544" actId="478"/>
          <ac:spMkLst>
            <pc:docMk/>
            <pc:sldMk cId="3342187774" sldId="260"/>
            <ac:spMk id="93" creationId="{F11FF0A1-79D8-430A-9138-C8945CD2D2E7}"/>
          </ac:spMkLst>
        </pc:spChg>
        <pc:spChg chg="mod topLvl">
          <ac:chgData name="Annie Gilmore Bryant" userId="f7d795f2-1209-4b52-90c4-738122001f90" providerId="ADAL" clId="{72E5A1B4-9F07-4DD0-8512-E3D7D4AC5AEE}" dt="2022-07-09T08:41:54.878" v="5531" actId="165"/>
          <ac:spMkLst>
            <pc:docMk/>
            <pc:sldMk cId="3342187774" sldId="260"/>
            <ac:spMk id="96" creationId="{96FCEC95-3D54-472F-BC71-1B9CCC729ABB}"/>
          </ac:spMkLst>
        </pc:spChg>
        <pc:spChg chg="add mod">
          <ac:chgData name="Annie Gilmore Bryant" userId="f7d795f2-1209-4b52-90c4-738122001f90" providerId="ADAL" clId="{72E5A1B4-9F07-4DD0-8512-E3D7D4AC5AEE}" dt="2022-07-09T08:42:21.105" v="5537" actId="14100"/>
          <ac:spMkLst>
            <pc:docMk/>
            <pc:sldMk cId="3342187774" sldId="260"/>
            <ac:spMk id="97" creationId="{9DC2404A-09EC-4654-BDEC-1CD2B07C26EF}"/>
          </ac:spMkLst>
        </pc:spChg>
        <pc:grpChg chg="add del mod">
          <ac:chgData name="Annie Gilmore Bryant" userId="f7d795f2-1209-4b52-90c4-738122001f90" providerId="ADAL" clId="{72E5A1B4-9F07-4DD0-8512-E3D7D4AC5AEE}" dt="2022-07-09T08:30:50.270" v="5211" actId="478"/>
          <ac:grpSpMkLst>
            <pc:docMk/>
            <pc:sldMk cId="3342187774" sldId="260"/>
            <ac:grpSpMk id="7" creationId="{FC157DAC-E629-4076-B368-25D49CB46C4F}"/>
          </ac:grpSpMkLst>
        </pc:grpChg>
        <pc:grpChg chg="add mod">
          <ac:chgData name="Annie Gilmore Bryant" userId="f7d795f2-1209-4b52-90c4-738122001f90" providerId="ADAL" clId="{72E5A1B4-9F07-4DD0-8512-E3D7D4AC5AEE}" dt="2022-07-09T06:53:09.095" v="2129" actId="164"/>
          <ac:grpSpMkLst>
            <pc:docMk/>
            <pc:sldMk cId="3342187774" sldId="260"/>
            <ac:grpSpMk id="9" creationId="{25367917-553A-41CA-896A-CFED1AF49C14}"/>
          </ac:grpSpMkLst>
        </pc:grpChg>
        <pc:grpChg chg="add del mod">
          <ac:chgData name="Annie Gilmore Bryant" userId="f7d795f2-1209-4b52-90c4-738122001f90" providerId="ADAL" clId="{72E5A1B4-9F07-4DD0-8512-E3D7D4AC5AEE}" dt="2022-07-09T08:30:50.270" v="5211" actId="478"/>
          <ac:grpSpMkLst>
            <pc:docMk/>
            <pc:sldMk cId="3342187774" sldId="260"/>
            <ac:grpSpMk id="16" creationId="{FFC3F9F0-1E6F-40FF-BA89-2540A7228932}"/>
          </ac:grpSpMkLst>
        </pc:grpChg>
        <pc:grpChg chg="add del mod">
          <ac:chgData name="Annie Gilmore Bryant" userId="f7d795f2-1209-4b52-90c4-738122001f90" providerId="ADAL" clId="{72E5A1B4-9F07-4DD0-8512-E3D7D4AC5AEE}" dt="2022-07-09T08:20:54.472" v="5022" actId="478"/>
          <ac:grpSpMkLst>
            <pc:docMk/>
            <pc:sldMk cId="3342187774" sldId="260"/>
            <ac:grpSpMk id="21" creationId="{FCFB7329-DEDA-4DB1-ABEF-478F0E0452AB}"/>
          </ac:grpSpMkLst>
        </pc:grpChg>
        <pc:grpChg chg="add mod">
          <ac:chgData name="Annie Gilmore Bryant" userId="f7d795f2-1209-4b52-90c4-738122001f90" providerId="ADAL" clId="{72E5A1B4-9F07-4DD0-8512-E3D7D4AC5AEE}" dt="2022-07-09T08:36:03.631" v="5370" actId="1037"/>
          <ac:grpSpMkLst>
            <pc:docMk/>
            <pc:sldMk cId="3342187774" sldId="260"/>
            <ac:grpSpMk id="47" creationId="{93EB6CE6-F1EE-4252-8D40-3590FF6676AA}"/>
          </ac:grpSpMkLst>
        </pc:grpChg>
        <pc:grpChg chg="add mod">
          <ac:chgData name="Annie Gilmore Bryant" userId="f7d795f2-1209-4b52-90c4-738122001f90" providerId="ADAL" clId="{72E5A1B4-9F07-4DD0-8512-E3D7D4AC5AEE}" dt="2022-07-09T08:36:14.389" v="5387" actId="1038"/>
          <ac:grpSpMkLst>
            <pc:docMk/>
            <pc:sldMk cId="3342187774" sldId="260"/>
            <ac:grpSpMk id="50" creationId="{4AE0430C-2C40-482F-BDDD-AD7A26CD9FB6}"/>
          </ac:grpSpMkLst>
        </pc:grpChg>
        <pc:grpChg chg="mod">
          <ac:chgData name="Annie Gilmore Bryant" userId="f7d795f2-1209-4b52-90c4-738122001f90" providerId="ADAL" clId="{72E5A1B4-9F07-4DD0-8512-E3D7D4AC5AEE}" dt="2022-07-09T08:36:03.631" v="5370" actId="1037"/>
          <ac:grpSpMkLst>
            <pc:docMk/>
            <pc:sldMk cId="3342187774" sldId="260"/>
            <ac:grpSpMk id="51" creationId="{2B03BD43-B2B7-4D40-BD45-34DD508A0D95}"/>
          </ac:grpSpMkLst>
        </pc:grpChg>
        <pc:grpChg chg="mod">
          <ac:chgData name="Annie Gilmore Bryant" userId="f7d795f2-1209-4b52-90c4-738122001f90" providerId="ADAL" clId="{72E5A1B4-9F07-4DD0-8512-E3D7D4AC5AEE}" dt="2022-07-09T08:36:03.631" v="5370" actId="1037"/>
          <ac:grpSpMkLst>
            <pc:docMk/>
            <pc:sldMk cId="3342187774" sldId="260"/>
            <ac:grpSpMk id="52" creationId="{4CD711EF-A077-4666-9A8B-352EAF34AD05}"/>
          </ac:grpSpMkLst>
        </pc:grpChg>
        <pc:grpChg chg="mod">
          <ac:chgData name="Annie Gilmore Bryant" userId="f7d795f2-1209-4b52-90c4-738122001f90" providerId="ADAL" clId="{72E5A1B4-9F07-4DD0-8512-E3D7D4AC5AEE}" dt="2022-07-09T08:36:03.631" v="5370" actId="1037"/>
          <ac:grpSpMkLst>
            <pc:docMk/>
            <pc:sldMk cId="3342187774" sldId="260"/>
            <ac:grpSpMk id="63" creationId="{4DD13786-2DC9-47B9-9E83-B0DAA7B1907B}"/>
          </ac:grpSpMkLst>
        </pc:grpChg>
        <pc:grpChg chg="add mod">
          <ac:chgData name="Annie Gilmore Bryant" userId="f7d795f2-1209-4b52-90c4-738122001f90" providerId="ADAL" clId="{72E5A1B4-9F07-4DD0-8512-E3D7D4AC5AEE}" dt="2022-07-09T08:40:33.411" v="5510" actId="14100"/>
          <ac:grpSpMkLst>
            <pc:docMk/>
            <pc:sldMk cId="3342187774" sldId="260"/>
            <ac:grpSpMk id="68" creationId="{A60DC81E-5392-48C3-891F-B934953813EF}"/>
          </ac:grpSpMkLst>
        </pc:grpChg>
        <pc:grpChg chg="add del mod">
          <ac:chgData name="Annie Gilmore Bryant" userId="f7d795f2-1209-4b52-90c4-738122001f90" providerId="ADAL" clId="{72E5A1B4-9F07-4DD0-8512-E3D7D4AC5AEE}" dt="2022-07-09T08:34:04.547" v="5294" actId="165"/>
          <ac:grpSpMkLst>
            <pc:docMk/>
            <pc:sldMk cId="3342187774" sldId="260"/>
            <ac:grpSpMk id="77" creationId="{F4F3D698-76FD-441C-8B39-F23303286915}"/>
          </ac:grpSpMkLst>
        </pc:grpChg>
        <pc:grpChg chg="add del mod">
          <ac:chgData name="Annie Gilmore Bryant" userId="f7d795f2-1209-4b52-90c4-738122001f90" providerId="ADAL" clId="{72E5A1B4-9F07-4DD0-8512-E3D7D4AC5AEE}" dt="2022-07-09T08:41:20.446" v="5523" actId="165"/>
          <ac:grpSpMkLst>
            <pc:docMk/>
            <pc:sldMk cId="3342187774" sldId="260"/>
            <ac:grpSpMk id="87" creationId="{C99113A1-D9CE-4327-A160-AFE944899BE2}"/>
          </ac:grpSpMkLst>
        </pc:grpChg>
        <pc:grpChg chg="del mod topLvl">
          <ac:chgData name="Annie Gilmore Bryant" userId="f7d795f2-1209-4b52-90c4-738122001f90" providerId="ADAL" clId="{72E5A1B4-9F07-4DD0-8512-E3D7D4AC5AEE}" dt="2022-07-09T08:41:29.362" v="5524" actId="165"/>
          <ac:grpSpMkLst>
            <pc:docMk/>
            <pc:sldMk cId="3342187774" sldId="260"/>
            <ac:grpSpMk id="88" creationId="{00E7E559-E9BC-46CA-B2D3-212110666FD7}"/>
          </ac:grpSpMkLst>
        </pc:grpChg>
        <pc:grpChg chg="del">
          <ac:chgData name="Annie Gilmore Bryant" userId="f7d795f2-1209-4b52-90c4-738122001f90" providerId="ADAL" clId="{72E5A1B4-9F07-4DD0-8512-E3D7D4AC5AEE}" dt="2022-07-06T11:39:31.520" v="358" actId="478"/>
          <ac:grpSpMkLst>
            <pc:docMk/>
            <pc:sldMk cId="3342187774" sldId="260"/>
            <ac:grpSpMk id="90" creationId="{782421A3-57A2-4143-B726-FB28AFAE77BF}"/>
          </ac:grpSpMkLst>
        </pc:grpChg>
        <pc:grpChg chg="add del mod">
          <ac:chgData name="Annie Gilmore Bryant" userId="f7d795f2-1209-4b52-90c4-738122001f90" providerId="ADAL" clId="{72E5A1B4-9F07-4DD0-8512-E3D7D4AC5AEE}" dt="2022-07-09T08:41:54.878" v="5531" actId="165"/>
          <ac:grpSpMkLst>
            <pc:docMk/>
            <pc:sldMk cId="3342187774" sldId="260"/>
            <ac:grpSpMk id="98" creationId="{76BF004D-B9E4-4DF1-A60C-68C16890F28F}"/>
          </ac:grpSpMkLst>
        </pc:grpChg>
        <pc:graphicFrameChg chg="add del mod modGraphic">
          <ac:chgData name="Annie Gilmore Bryant" userId="f7d795f2-1209-4b52-90c4-738122001f90" providerId="ADAL" clId="{72E5A1B4-9F07-4DD0-8512-E3D7D4AC5AEE}" dt="2022-07-09T08:22:35.689" v="5057" actId="478"/>
          <ac:graphicFrameMkLst>
            <pc:docMk/>
            <pc:sldMk cId="3342187774" sldId="260"/>
            <ac:graphicFrameMk id="33" creationId="{A1B4AE79-9296-4EEC-9684-3430802F182F}"/>
          </ac:graphicFrameMkLst>
        </pc:graphicFrameChg>
        <pc:picChg chg="add del mod">
          <ac:chgData name="Annie Gilmore Bryant" userId="f7d795f2-1209-4b52-90c4-738122001f90" providerId="ADAL" clId="{72E5A1B4-9F07-4DD0-8512-E3D7D4AC5AEE}" dt="2022-07-09T08:36:51.274" v="5395" actId="478"/>
          <ac:picMkLst>
            <pc:docMk/>
            <pc:sldMk cId="3342187774" sldId="260"/>
            <ac:picMk id="4" creationId="{F1EBAFC1-8CB8-4AF6-A086-B523C7F7EB2F}"/>
          </ac:picMkLst>
        </pc:picChg>
        <pc:picChg chg="add del mod">
          <ac:chgData name="Annie Gilmore Bryant" userId="f7d795f2-1209-4b52-90c4-738122001f90" providerId="ADAL" clId="{72E5A1B4-9F07-4DD0-8512-E3D7D4AC5AEE}" dt="2022-07-09T08:36:51.274" v="5395" actId="478"/>
          <ac:picMkLst>
            <pc:docMk/>
            <pc:sldMk cId="3342187774" sldId="260"/>
            <ac:picMk id="6" creationId="{DBEE8CA0-E04D-4C5E-A978-F6115368038C}"/>
          </ac:picMkLst>
        </pc:picChg>
        <pc:picChg chg="add del mod modCrop">
          <ac:chgData name="Annie Gilmore Bryant" userId="f7d795f2-1209-4b52-90c4-738122001f90" providerId="ADAL" clId="{72E5A1B4-9F07-4DD0-8512-E3D7D4AC5AEE}" dt="2022-07-09T08:36:51.274" v="5395" actId="478"/>
          <ac:picMkLst>
            <pc:docMk/>
            <pc:sldMk cId="3342187774" sldId="260"/>
            <ac:picMk id="8" creationId="{477866AA-35B0-486C-87EC-6298F78D3C77}"/>
          </ac:picMkLst>
        </pc:picChg>
        <pc:picChg chg="add del mod modCrop">
          <ac:chgData name="Annie Gilmore Bryant" userId="f7d795f2-1209-4b52-90c4-738122001f90" providerId="ADAL" clId="{72E5A1B4-9F07-4DD0-8512-E3D7D4AC5AEE}" dt="2022-07-09T08:36:51.274" v="5395" actId="478"/>
          <ac:picMkLst>
            <pc:docMk/>
            <pc:sldMk cId="3342187774" sldId="260"/>
            <ac:picMk id="10" creationId="{7630ACA5-5A7D-4F46-8A88-76D8684175D8}"/>
          </ac:picMkLst>
        </pc:picChg>
        <pc:picChg chg="mod">
          <ac:chgData name="Annie Gilmore Bryant" userId="f7d795f2-1209-4b52-90c4-738122001f90" providerId="ADAL" clId="{72E5A1B4-9F07-4DD0-8512-E3D7D4AC5AEE}" dt="2022-07-09T06:52:51.792" v="2117"/>
          <ac:picMkLst>
            <pc:docMk/>
            <pc:sldMk cId="3342187774" sldId="260"/>
            <ac:picMk id="13" creationId="{97DBF281-603F-4A66-92CA-21D71435803B}"/>
          </ac:picMkLst>
        </pc:picChg>
        <pc:picChg chg="mod">
          <ac:chgData name="Annie Gilmore Bryant" userId="f7d795f2-1209-4b52-90c4-738122001f90" providerId="ADAL" clId="{72E5A1B4-9F07-4DD0-8512-E3D7D4AC5AEE}" dt="2022-07-09T06:52:51.792" v="2117"/>
          <ac:picMkLst>
            <pc:docMk/>
            <pc:sldMk cId="3342187774" sldId="260"/>
            <ac:picMk id="18" creationId="{6647DA8C-59F4-47BA-9393-442B56F2A1D8}"/>
          </ac:picMkLst>
        </pc:picChg>
        <pc:picChg chg="mod">
          <ac:chgData name="Annie Gilmore Bryant" userId="f7d795f2-1209-4b52-90c4-738122001f90" providerId="ADAL" clId="{72E5A1B4-9F07-4DD0-8512-E3D7D4AC5AEE}" dt="2022-07-09T06:52:51.792" v="2117"/>
          <ac:picMkLst>
            <pc:docMk/>
            <pc:sldMk cId="3342187774" sldId="260"/>
            <ac:picMk id="23" creationId="{22398D54-B972-43EC-A64A-5D8587B4FEE4}"/>
          </ac:picMkLst>
        </pc:picChg>
        <pc:picChg chg="add mod">
          <ac:chgData name="Annie Gilmore Bryant" userId="f7d795f2-1209-4b52-90c4-738122001f90" providerId="ADAL" clId="{72E5A1B4-9F07-4DD0-8512-E3D7D4AC5AEE}" dt="2022-07-09T08:36:03.631" v="5370" actId="1037"/>
          <ac:picMkLst>
            <pc:docMk/>
            <pc:sldMk cId="3342187774" sldId="260"/>
            <ac:picMk id="43" creationId="{AA733021-FE80-4E83-9A5B-9F87CAFBAF63}"/>
          </ac:picMkLst>
        </pc:picChg>
        <pc:picChg chg="mod">
          <ac:chgData name="Annie Gilmore Bryant" userId="f7d795f2-1209-4b52-90c4-738122001f90" providerId="ADAL" clId="{72E5A1B4-9F07-4DD0-8512-E3D7D4AC5AEE}" dt="2022-07-09T08:36:03.631" v="5370" actId="1037"/>
          <ac:picMkLst>
            <pc:docMk/>
            <pc:sldMk cId="3342187774" sldId="260"/>
            <ac:picMk id="59" creationId="{45227C79-2AD1-439F-9315-817C41D058A8}"/>
          </ac:picMkLst>
        </pc:picChg>
        <pc:picChg chg="mod">
          <ac:chgData name="Annie Gilmore Bryant" userId="f7d795f2-1209-4b52-90c4-738122001f90" providerId="ADAL" clId="{72E5A1B4-9F07-4DD0-8512-E3D7D4AC5AEE}" dt="2022-07-09T08:36:03.631" v="5370" actId="1037"/>
          <ac:picMkLst>
            <pc:docMk/>
            <pc:sldMk cId="3342187774" sldId="260"/>
            <ac:picMk id="66" creationId="{435C387C-AC7F-40BF-88FD-D6DF4B8B45C1}"/>
          </ac:picMkLst>
        </pc:picChg>
        <pc:picChg chg="mod">
          <ac:chgData name="Annie Gilmore Bryant" userId="f7d795f2-1209-4b52-90c4-738122001f90" providerId="ADAL" clId="{72E5A1B4-9F07-4DD0-8512-E3D7D4AC5AEE}" dt="2022-07-09T08:36:03.631" v="5370" actId="1037"/>
          <ac:picMkLst>
            <pc:docMk/>
            <pc:sldMk cId="3342187774" sldId="260"/>
            <ac:picMk id="67" creationId="{BE9ADAD1-6696-4B9F-968F-388D0279162C}"/>
          </ac:picMkLst>
        </pc:picChg>
        <pc:picChg chg="mod">
          <ac:chgData name="Annie Gilmore Bryant" userId="f7d795f2-1209-4b52-90c4-738122001f90" providerId="ADAL" clId="{72E5A1B4-9F07-4DD0-8512-E3D7D4AC5AEE}" dt="2022-07-09T08:36:59.530" v="5415" actId="1036"/>
          <ac:picMkLst>
            <pc:docMk/>
            <pc:sldMk cId="3342187774" sldId="260"/>
            <ac:picMk id="69" creationId="{1196C9B9-E83E-47C1-BA49-7585EF36A0C0}"/>
          </ac:picMkLst>
        </pc:picChg>
        <pc:picChg chg="mod topLvl">
          <ac:chgData name="Annie Gilmore Bryant" userId="f7d795f2-1209-4b52-90c4-738122001f90" providerId="ADAL" clId="{72E5A1B4-9F07-4DD0-8512-E3D7D4AC5AEE}" dt="2022-07-09T08:40:39.860" v="5514" actId="1035"/>
          <ac:picMkLst>
            <pc:docMk/>
            <pc:sldMk cId="3342187774" sldId="260"/>
            <ac:picMk id="79" creationId="{336DC393-D097-45D3-A8E8-AB88B0972460}"/>
          </ac:picMkLst>
        </pc:picChg>
        <pc:picChg chg="add mod">
          <ac:chgData name="Annie Gilmore Bryant" userId="f7d795f2-1209-4b52-90c4-738122001f90" providerId="ADAL" clId="{72E5A1B4-9F07-4DD0-8512-E3D7D4AC5AEE}" dt="2022-07-09T08:40:43.683" v="5516" actId="1036"/>
          <ac:picMkLst>
            <pc:docMk/>
            <pc:sldMk cId="3342187774" sldId="260"/>
            <ac:picMk id="85" creationId="{7E079310-F54A-4B75-8644-51D17AF4A037}"/>
          </ac:picMkLst>
        </pc:picChg>
        <pc:picChg chg="mod topLvl">
          <ac:chgData name="Annie Gilmore Bryant" userId="f7d795f2-1209-4b52-90c4-738122001f90" providerId="ADAL" clId="{72E5A1B4-9F07-4DD0-8512-E3D7D4AC5AEE}" dt="2022-07-09T08:41:54.878" v="5531" actId="165"/>
          <ac:picMkLst>
            <pc:docMk/>
            <pc:sldMk cId="3342187774" sldId="260"/>
            <ac:picMk id="94" creationId="{1DCB9DCE-A047-4BAB-A27F-5E7E0EAEC190}"/>
          </ac:picMkLst>
        </pc:picChg>
        <pc:picChg chg="mod topLvl">
          <ac:chgData name="Annie Gilmore Bryant" userId="f7d795f2-1209-4b52-90c4-738122001f90" providerId="ADAL" clId="{72E5A1B4-9F07-4DD0-8512-E3D7D4AC5AEE}" dt="2022-07-09T08:41:54.878" v="5531" actId="165"/>
          <ac:picMkLst>
            <pc:docMk/>
            <pc:sldMk cId="3342187774" sldId="260"/>
            <ac:picMk id="95" creationId="{41605F94-2DFD-40A9-8B12-C28311CF48F1}"/>
          </ac:picMkLst>
        </pc:picChg>
        <pc:cxnChg chg="add mod">
          <ac:chgData name="Annie Gilmore Bryant" userId="f7d795f2-1209-4b52-90c4-738122001f90" providerId="ADAL" clId="{72E5A1B4-9F07-4DD0-8512-E3D7D4AC5AEE}" dt="2022-07-09T06:53:09.095" v="2129" actId="164"/>
          <ac:cxnSpMkLst>
            <pc:docMk/>
            <pc:sldMk cId="3342187774" sldId="260"/>
            <ac:cxnSpMk id="15" creationId="{F7A3BCA7-0872-42EC-949C-0822AE2A2AB8}"/>
          </ac:cxnSpMkLst>
        </pc:cxnChg>
        <pc:cxnChg chg="mod">
          <ac:chgData name="Annie Gilmore Bryant" userId="f7d795f2-1209-4b52-90c4-738122001f90" providerId="ADAL" clId="{72E5A1B4-9F07-4DD0-8512-E3D7D4AC5AEE}" dt="2022-07-09T06:52:51.792" v="2117"/>
          <ac:cxnSpMkLst>
            <pc:docMk/>
            <pc:sldMk cId="3342187774" sldId="260"/>
            <ac:cxnSpMk id="20" creationId="{9AD70F76-3474-4A3E-ADC6-14B844F97CCB}"/>
          </ac:cxnSpMkLst>
        </pc:cxnChg>
        <pc:cxnChg chg="mod">
          <ac:chgData name="Annie Gilmore Bryant" userId="f7d795f2-1209-4b52-90c4-738122001f90" providerId="ADAL" clId="{72E5A1B4-9F07-4DD0-8512-E3D7D4AC5AEE}" dt="2022-07-09T06:52:51.792" v="2117"/>
          <ac:cxnSpMkLst>
            <pc:docMk/>
            <pc:sldMk cId="3342187774" sldId="260"/>
            <ac:cxnSpMk id="25" creationId="{3262B237-8FF2-4C6F-A5A4-1FD7FAE6FF54}"/>
          </ac:cxnSpMkLst>
        </pc:cxnChg>
        <pc:cxnChg chg="add mod">
          <ac:chgData name="Annie Gilmore Bryant" userId="f7d795f2-1209-4b52-90c4-738122001f90" providerId="ADAL" clId="{72E5A1B4-9F07-4DD0-8512-E3D7D4AC5AEE}" dt="2022-07-09T08:37:05.519" v="5417" actId="1076"/>
          <ac:cxnSpMkLst>
            <pc:docMk/>
            <pc:sldMk cId="3342187774" sldId="260"/>
            <ac:cxnSpMk id="27" creationId="{500BEF52-D64A-4F16-A64F-F939E9A17F3A}"/>
          </ac:cxnSpMkLst>
        </pc:cxnChg>
        <pc:cxnChg chg="add del mod">
          <ac:chgData name="Annie Gilmore Bryant" userId="f7d795f2-1209-4b52-90c4-738122001f90" providerId="ADAL" clId="{72E5A1B4-9F07-4DD0-8512-E3D7D4AC5AEE}" dt="2022-07-09T08:22:35.689" v="5057" actId="478"/>
          <ac:cxnSpMkLst>
            <pc:docMk/>
            <pc:sldMk cId="3342187774" sldId="260"/>
            <ac:cxnSpMk id="37" creationId="{D22C4F0B-3FFF-4B64-8876-1D9D55508312}"/>
          </ac:cxnSpMkLst>
        </pc:cxnChg>
        <pc:cxnChg chg="add del mod">
          <ac:chgData name="Annie Gilmore Bryant" userId="f7d795f2-1209-4b52-90c4-738122001f90" providerId="ADAL" clId="{72E5A1B4-9F07-4DD0-8512-E3D7D4AC5AEE}" dt="2022-07-09T08:22:35.689" v="5057" actId="478"/>
          <ac:cxnSpMkLst>
            <pc:docMk/>
            <pc:sldMk cId="3342187774" sldId="260"/>
            <ac:cxnSpMk id="38" creationId="{8F66023F-0326-4EE4-A086-697F77CB4CAF}"/>
          </ac:cxnSpMkLst>
        </pc:cxnChg>
        <pc:cxnChg chg="add mod">
          <ac:chgData name="Annie Gilmore Bryant" userId="f7d795f2-1209-4b52-90c4-738122001f90" providerId="ADAL" clId="{72E5A1B4-9F07-4DD0-8512-E3D7D4AC5AEE}" dt="2022-07-09T08:36:03.631" v="5370" actId="1037"/>
          <ac:cxnSpMkLst>
            <pc:docMk/>
            <pc:sldMk cId="3342187774" sldId="260"/>
            <ac:cxnSpMk id="45" creationId="{05EA9D1E-58C2-4E03-9681-385C9018F59C}"/>
          </ac:cxnSpMkLst>
        </pc:cxnChg>
        <pc:cxnChg chg="mod">
          <ac:chgData name="Annie Gilmore Bryant" userId="f7d795f2-1209-4b52-90c4-738122001f90" providerId="ADAL" clId="{72E5A1B4-9F07-4DD0-8512-E3D7D4AC5AEE}" dt="2022-07-09T08:36:59.530" v="5415" actId="1036"/>
          <ac:cxnSpMkLst>
            <pc:docMk/>
            <pc:sldMk cId="3342187774" sldId="260"/>
            <ac:cxnSpMk id="71" creationId="{16697EE2-316D-4A01-AC0C-559BAB002197}"/>
          </ac:cxnSpMkLst>
        </pc:cxnChg>
        <pc:cxnChg chg="mod topLvl">
          <ac:chgData name="Annie Gilmore Bryant" userId="f7d795f2-1209-4b52-90c4-738122001f90" providerId="ADAL" clId="{72E5A1B4-9F07-4DD0-8512-E3D7D4AC5AEE}" dt="2022-07-09T08:42:45.895" v="5541" actId="14100"/>
          <ac:cxnSpMkLst>
            <pc:docMk/>
            <pc:sldMk cId="3342187774" sldId="260"/>
            <ac:cxnSpMk id="91" creationId="{80AC1975-C1EF-4C74-8590-B15802422211}"/>
          </ac:cxnSpMkLst>
        </pc:cxnChg>
      </pc:sldChg>
      <pc:sldChg chg="addSp delSp modSp add del mod">
        <pc:chgData name="Annie Gilmore Bryant" userId="f7d795f2-1209-4b52-90c4-738122001f90" providerId="ADAL" clId="{72E5A1B4-9F07-4DD0-8512-E3D7D4AC5AEE}" dt="2022-07-10T03:13:29.539" v="8552" actId="47"/>
        <pc:sldMkLst>
          <pc:docMk/>
          <pc:sldMk cId="5576649" sldId="261"/>
        </pc:sldMkLst>
        <pc:spChg chg="mod">
          <ac:chgData name="Annie Gilmore Bryant" userId="f7d795f2-1209-4b52-90c4-738122001f90" providerId="ADAL" clId="{72E5A1B4-9F07-4DD0-8512-E3D7D4AC5AEE}" dt="2022-07-07T00:20:52.957" v="912" actId="1076"/>
          <ac:spMkLst>
            <pc:docMk/>
            <pc:sldMk cId="5576649" sldId="261"/>
            <ac:spMk id="2" creationId="{8B3F99BC-6D8D-49ED-9C4E-C9797E9AD72D}"/>
          </ac:spMkLst>
        </pc:spChg>
        <pc:spChg chg="add mod">
          <ac:chgData name="Annie Gilmore Bryant" userId="f7d795f2-1209-4b52-90c4-738122001f90" providerId="ADAL" clId="{72E5A1B4-9F07-4DD0-8512-E3D7D4AC5AEE}" dt="2022-07-09T05:49:24.590" v="1775" actId="20577"/>
          <ac:spMkLst>
            <pc:docMk/>
            <pc:sldMk cId="5576649" sldId="261"/>
            <ac:spMk id="7" creationId="{9F624A19-73E1-4866-9E35-A034136014CD}"/>
          </ac:spMkLst>
        </pc:spChg>
        <pc:spChg chg="add mod">
          <ac:chgData name="Annie Gilmore Bryant" userId="f7d795f2-1209-4b52-90c4-738122001f90" providerId="ADAL" clId="{72E5A1B4-9F07-4DD0-8512-E3D7D4AC5AEE}" dt="2022-07-07T00:29:01.264" v="1002" actId="207"/>
          <ac:spMkLst>
            <pc:docMk/>
            <pc:sldMk cId="5576649" sldId="261"/>
            <ac:spMk id="8" creationId="{3DC48017-46AD-4BFD-928E-FC6D8B9E4B0F}"/>
          </ac:spMkLst>
        </pc:spChg>
        <pc:picChg chg="add mod">
          <ac:chgData name="Annie Gilmore Bryant" userId="f7d795f2-1209-4b52-90c4-738122001f90" providerId="ADAL" clId="{72E5A1B4-9F07-4DD0-8512-E3D7D4AC5AEE}" dt="2022-07-07T00:20:19.265" v="813" actId="14826"/>
          <ac:picMkLst>
            <pc:docMk/>
            <pc:sldMk cId="5576649" sldId="261"/>
            <ac:picMk id="3" creationId="{161C8365-183E-48B7-89B6-54D932D744EF}"/>
          </ac:picMkLst>
        </pc:picChg>
        <pc:picChg chg="add mod">
          <ac:chgData name="Annie Gilmore Bryant" userId="f7d795f2-1209-4b52-90c4-738122001f90" providerId="ADAL" clId="{72E5A1B4-9F07-4DD0-8512-E3D7D4AC5AEE}" dt="2022-07-07T00:20:25.862" v="814" actId="14826"/>
          <ac:picMkLst>
            <pc:docMk/>
            <pc:sldMk cId="5576649" sldId="261"/>
            <ac:picMk id="4" creationId="{EBDD4C4D-8202-4F6A-AF90-DD773648AD6C}"/>
          </ac:picMkLst>
        </pc:picChg>
        <pc:picChg chg="add del mod">
          <ac:chgData name="Annie Gilmore Bryant" userId="f7d795f2-1209-4b52-90c4-738122001f90" providerId="ADAL" clId="{72E5A1B4-9F07-4DD0-8512-E3D7D4AC5AEE}" dt="2022-07-07T00:20:50.396" v="911" actId="478"/>
          <ac:picMkLst>
            <pc:docMk/>
            <pc:sldMk cId="5576649" sldId="261"/>
            <ac:picMk id="5" creationId="{B1CB9F66-3B39-4BBC-90EF-C26789E0F3C8}"/>
          </ac:picMkLst>
        </pc:picChg>
        <pc:picChg chg="add del mod">
          <ac:chgData name="Annie Gilmore Bryant" userId="f7d795f2-1209-4b52-90c4-738122001f90" providerId="ADAL" clId="{72E5A1B4-9F07-4DD0-8512-E3D7D4AC5AEE}" dt="2022-07-07T00:20:50.396" v="911" actId="478"/>
          <ac:picMkLst>
            <pc:docMk/>
            <pc:sldMk cId="5576649" sldId="261"/>
            <ac:picMk id="6" creationId="{84838616-E0E1-4509-8F3E-E7DD53938228}"/>
          </ac:picMkLst>
        </pc:picChg>
      </pc:sldChg>
      <pc:sldChg chg="addSp modSp add del mod">
        <pc:chgData name="Annie Gilmore Bryant" userId="f7d795f2-1209-4b52-90c4-738122001f90" providerId="ADAL" clId="{72E5A1B4-9F07-4DD0-8512-E3D7D4AC5AEE}" dt="2022-07-09T09:50:16.560" v="5798" actId="47"/>
        <pc:sldMkLst>
          <pc:docMk/>
          <pc:sldMk cId="2589480587" sldId="262"/>
        </pc:sldMkLst>
        <pc:spChg chg="mod">
          <ac:chgData name="Annie Gilmore Bryant" userId="f7d795f2-1209-4b52-90c4-738122001f90" providerId="ADAL" clId="{72E5A1B4-9F07-4DD0-8512-E3D7D4AC5AEE}" dt="2022-07-06T11:39:47.739" v="416" actId="20577"/>
          <ac:spMkLst>
            <pc:docMk/>
            <pc:sldMk cId="2589480587" sldId="262"/>
            <ac:spMk id="2" creationId="{8B3F99BC-6D8D-49ED-9C4E-C9797E9AD72D}"/>
          </ac:spMkLst>
        </pc:spChg>
        <pc:picChg chg="add mod">
          <ac:chgData name="Annie Gilmore Bryant" userId="f7d795f2-1209-4b52-90c4-738122001f90" providerId="ADAL" clId="{72E5A1B4-9F07-4DD0-8512-E3D7D4AC5AEE}" dt="2022-07-07T00:21:10.871" v="948" actId="1076"/>
          <ac:picMkLst>
            <pc:docMk/>
            <pc:sldMk cId="2589480587" sldId="262"/>
            <ac:picMk id="4" creationId="{BF180D8D-F563-4B20-AF83-3904DC867626}"/>
          </ac:picMkLst>
        </pc:picChg>
        <pc:picChg chg="add mod">
          <ac:chgData name="Annie Gilmore Bryant" userId="f7d795f2-1209-4b52-90c4-738122001f90" providerId="ADAL" clId="{72E5A1B4-9F07-4DD0-8512-E3D7D4AC5AEE}" dt="2022-07-07T00:58:05.260" v="1489" actId="1076"/>
          <ac:picMkLst>
            <pc:docMk/>
            <pc:sldMk cId="2589480587" sldId="262"/>
            <ac:picMk id="6" creationId="{8C2E5D0F-B2F7-4C62-9ED3-41426783E05B}"/>
          </ac:picMkLst>
        </pc:picChg>
      </pc:sldChg>
      <pc:sldChg chg="add del">
        <pc:chgData name="Annie Gilmore Bryant" userId="f7d795f2-1209-4b52-90c4-738122001f90" providerId="ADAL" clId="{72E5A1B4-9F07-4DD0-8512-E3D7D4AC5AEE}" dt="2022-07-07T00:21:16.760" v="951" actId="47"/>
        <pc:sldMkLst>
          <pc:docMk/>
          <pc:sldMk cId="2507218454" sldId="263"/>
        </pc:sldMkLst>
      </pc:sldChg>
      <pc:sldChg chg="addSp delSp modSp new mod setBg">
        <pc:chgData name="Annie Gilmore Bryant" userId="f7d795f2-1209-4b52-90c4-738122001f90" providerId="ADAL" clId="{72E5A1B4-9F07-4DD0-8512-E3D7D4AC5AEE}" dt="2022-07-11T06:05:54.841" v="13063" actId="6549"/>
        <pc:sldMkLst>
          <pc:docMk/>
          <pc:sldMk cId="2157107520" sldId="264"/>
        </pc:sldMkLst>
        <pc:spChg chg="mod">
          <ac:chgData name="Annie Gilmore Bryant" userId="f7d795f2-1209-4b52-90c4-738122001f90" providerId="ADAL" clId="{72E5A1B4-9F07-4DD0-8512-E3D7D4AC5AEE}" dt="2022-07-10T07:11:54.130" v="9868" actId="1076"/>
          <ac:spMkLst>
            <pc:docMk/>
            <pc:sldMk cId="2157107520" sldId="264"/>
            <ac:spMk id="2" creationId="{7DAD3A86-6B0B-47F2-AD08-07748F69B128}"/>
          </ac:spMkLst>
        </pc:spChg>
        <pc:spChg chg="del">
          <ac:chgData name="Annie Gilmore Bryant" userId="f7d795f2-1209-4b52-90c4-738122001f90" providerId="ADAL" clId="{72E5A1B4-9F07-4DD0-8512-E3D7D4AC5AEE}" dt="2022-07-06T13:20:11.507" v="431" actId="478"/>
          <ac:spMkLst>
            <pc:docMk/>
            <pc:sldMk cId="2157107520" sldId="264"/>
            <ac:spMk id="3" creationId="{7A59A9D3-EBF4-4B2E-A1F1-3FDE2E0A5042}"/>
          </ac:spMkLst>
        </pc:spChg>
        <pc:spChg chg="add mod">
          <ac:chgData name="Annie Gilmore Bryant" userId="f7d795f2-1209-4b52-90c4-738122001f90" providerId="ADAL" clId="{72E5A1B4-9F07-4DD0-8512-E3D7D4AC5AEE}" dt="2022-07-11T06:05:28.583" v="13044" actId="1076"/>
          <ac:spMkLst>
            <pc:docMk/>
            <pc:sldMk cId="2157107520" sldId="264"/>
            <ac:spMk id="6" creationId="{95FBD76D-88B0-4E10-8DFC-C9CFDD45092D}"/>
          </ac:spMkLst>
        </pc:spChg>
        <pc:spChg chg="add mod">
          <ac:chgData name="Annie Gilmore Bryant" userId="f7d795f2-1209-4b52-90c4-738122001f90" providerId="ADAL" clId="{72E5A1B4-9F07-4DD0-8512-E3D7D4AC5AEE}" dt="2022-07-11T06:05:54.841" v="13063" actId="6549"/>
          <ac:spMkLst>
            <pc:docMk/>
            <pc:sldMk cId="2157107520" sldId="264"/>
            <ac:spMk id="9" creationId="{928B61D0-2F49-4C4F-AABD-26E0DAF3DF43}"/>
          </ac:spMkLst>
        </pc:spChg>
        <pc:spChg chg="add mod">
          <ac:chgData name="Annie Gilmore Bryant" userId="f7d795f2-1209-4b52-90c4-738122001f90" providerId="ADAL" clId="{72E5A1B4-9F07-4DD0-8512-E3D7D4AC5AEE}" dt="2022-07-10T07:15:52.956" v="10131" actId="20577"/>
          <ac:spMkLst>
            <pc:docMk/>
            <pc:sldMk cId="2157107520" sldId="264"/>
            <ac:spMk id="10" creationId="{FD4055AC-96D9-45D1-803C-AF94DBE937E8}"/>
          </ac:spMkLst>
        </pc:spChg>
        <pc:spChg chg="add mod">
          <ac:chgData name="Annie Gilmore Bryant" userId="f7d795f2-1209-4b52-90c4-738122001f90" providerId="ADAL" clId="{72E5A1B4-9F07-4DD0-8512-E3D7D4AC5AEE}" dt="2022-07-10T07:18:47.310" v="10211" actId="1076"/>
          <ac:spMkLst>
            <pc:docMk/>
            <pc:sldMk cId="2157107520" sldId="264"/>
            <ac:spMk id="11" creationId="{BE50E5D3-D841-4979-A2E1-89631426FDF8}"/>
          </ac:spMkLst>
        </pc:spChg>
        <pc:spChg chg="add mod">
          <ac:chgData name="Annie Gilmore Bryant" userId="f7d795f2-1209-4b52-90c4-738122001f90" providerId="ADAL" clId="{72E5A1B4-9F07-4DD0-8512-E3D7D4AC5AEE}" dt="2022-07-10T07:19:43.710" v="10258" actId="20577"/>
          <ac:spMkLst>
            <pc:docMk/>
            <pc:sldMk cId="2157107520" sldId="264"/>
            <ac:spMk id="13" creationId="{671F632F-35C1-4A61-A0D2-9E18E746F967}"/>
          </ac:spMkLst>
        </pc:spChg>
        <pc:picChg chg="add del mod">
          <ac:chgData name="Annie Gilmore Bryant" userId="f7d795f2-1209-4b52-90c4-738122001f90" providerId="ADAL" clId="{72E5A1B4-9F07-4DD0-8512-E3D7D4AC5AEE}" dt="2022-07-10T07:19:11.772" v="10213" actId="478"/>
          <ac:picMkLst>
            <pc:docMk/>
            <pc:sldMk cId="2157107520" sldId="264"/>
            <ac:picMk id="4" creationId="{209277F6-9B23-475A-8A62-2A38AF6774BB}"/>
          </ac:picMkLst>
        </pc:picChg>
        <pc:picChg chg="add mod">
          <ac:chgData name="Annie Gilmore Bryant" userId="f7d795f2-1209-4b52-90c4-738122001f90" providerId="ADAL" clId="{72E5A1B4-9F07-4DD0-8512-E3D7D4AC5AEE}" dt="2022-07-10T07:18:49.419" v="10212" actId="1076"/>
          <ac:picMkLst>
            <pc:docMk/>
            <pc:sldMk cId="2157107520" sldId="264"/>
            <ac:picMk id="5" creationId="{38A9F5E5-89F4-47A2-AC55-7C79C05A2D50}"/>
          </ac:picMkLst>
        </pc:picChg>
        <pc:picChg chg="add mod">
          <ac:chgData name="Annie Gilmore Bryant" userId="f7d795f2-1209-4b52-90c4-738122001f90" providerId="ADAL" clId="{72E5A1B4-9F07-4DD0-8512-E3D7D4AC5AEE}" dt="2022-07-10T07:19:17.441" v="10216" actId="14100"/>
          <ac:picMkLst>
            <pc:docMk/>
            <pc:sldMk cId="2157107520" sldId="264"/>
            <ac:picMk id="12" creationId="{EDBE6B30-3047-4133-A067-3C88C53586EB}"/>
          </ac:picMkLst>
        </pc:picChg>
        <pc:picChg chg="add mod">
          <ac:chgData name="Annie Gilmore Bryant" userId="f7d795f2-1209-4b52-90c4-738122001f90" providerId="ADAL" clId="{72E5A1B4-9F07-4DD0-8512-E3D7D4AC5AEE}" dt="2022-07-10T07:19:28.982" v="10217" actId="1076"/>
          <ac:picMkLst>
            <pc:docMk/>
            <pc:sldMk cId="2157107520" sldId="264"/>
            <ac:picMk id="1026" creationId="{BC99D83D-5C9A-4C7F-9786-36FFF4587C33}"/>
          </ac:picMkLst>
        </pc:picChg>
        <pc:cxnChg chg="add mod">
          <ac:chgData name="Annie Gilmore Bryant" userId="f7d795f2-1209-4b52-90c4-738122001f90" providerId="ADAL" clId="{72E5A1B4-9F07-4DD0-8512-E3D7D4AC5AEE}" dt="2022-07-10T07:16:05.054" v="10133" actId="1582"/>
          <ac:cxnSpMkLst>
            <pc:docMk/>
            <pc:sldMk cId="2157107520" sldId="264"/>
            <ac:cxnSpMk id="7" creationId="{A1079E6B-BC4E-4F20-9394-D40A681A7C2C}"/>
          </ac:cxnSpMkLst>
        </pc:cxnChg>
      </pc:sldChg>
      <pc:sldChg chg="addSp delSp modSp add mod modShow">
        <pc:chgData name="Annie Gilmore Bryant" userId="f7d795f2-1209-4b52-90c4-738122001f90" providerId="ADAL" clId="{72E5A1B4-9F07-4DD0-8512-E3D7D4AC5AEE}" dt="2022-07-10T07:11:19.520" v="9832" actId="729"/>
        <pc:sldMkLst>
          <pc:docMk/>
          <pc:sldMk cId="3370119111" sldId="265"/>
        </pc:sldMkLst>
        <pc:spChg chg="mod">
          <ac:chgData name="Annie Gilmore Bryant" userId="f7d795f2-1209-4b52-90c4-738122001f90" providerId="ADAL" clId="{72E5A1B4-9F07-4DD0-8512-E3D7D4AC5AEE}" dt="2022-07-07T00:44:53.887" v="1052" actId="20577"/>
          <ac:spMkLst>
            <pc:docMk/>
            <pc:sldMk cId="3370119111" sldId="265"/>
            <ac:spMk id="2" creationId="{8B3F99BC-6D8D-49ED-9C4E-C9797E9AD72D}"/>
          </ac:spMkLst>
        </pc:spChg>
        <pc:spChg chg="add mod">
          <ac:chgData name="Annie Gilmore Bryant" userId="f7d795f2-1209-4b52-90c4-738122001f90" providerId="ADAL" clId="{72E5A1B4-9F07-4DD0-8512-E3D7D4AC5AEE}" dt="2022-07-07T00:45:47.182" v="1124" actId="1076"/>
          <ac:spMkLst>
            <pc:docMk/>
            <pc:sldMk cId="3370119111" sldId="265"/>
            <ac:spMk id="9" creationId="{C06FE882-430E-4A3D-A153-4DEACFE8C0E3}"/>
          </ac:spMkLst>
        </pc:spChg>
        <pc:spChg chg="add mod">
          <ac:chgData name="Annie Gilmore Bryant" userId="f7d795f2-1209-4b52-90c4-738122001f90" providerId="ADAL" clId="{72E5A1B4-9F07-4DD0-8512-E3D7D4AC5AEE}" dt="2022-07-07T00:46:32.422" v="1233" actId="14100"/>
          <ac:spMkLst>
            <pc:docMk/>
            <pc:sldMk cId="3370119111" sldId="265"/>
            <ac:spMk id="11" creationId="{A8079E59-C280-430A-88D9-7E8A2C192062}"/>
          </ac:spMkLst>
        </pc:spChg>
        <pc:spChg chg="add del mod">
          <ac:chgData name="Annie Gilmore Bryant" userId="f7d795f2-1209-4b52-90c4-738122001f90" providerId="ADAL" clId="{72E5A1B4-9F07-4DD0-8512-E3D7D4AC5AEE}" dt="2022-07-07T00:47:01.333" v="1308" actId="478"/>
          <ac:spMkLst>
            <pc:docMk/>
            <pc:sldMk cId="3370119111" sldId="265"/>
            <ac:spMk id="16" creationId="{BA338F9D-CE0B-4637-92F5-4965DCB5ABE0}"/>
          </ac:spMkLst>
        </pc:spChg>
        <pc:spChg chg="add mod">
          <ac:chgData name="Annie Gilmore Bryant" userId="f7d795f2-1209-4b52-90c4-738122001f90" providerId="ADAL" clId="{72E5A1B4-9F07-4DD0-8512-E3D7D4AC5AEE}" dt="2022-07-07T00:48:01.965" v="1455" actId="1076"/>
          <ac:spMkLst>
            <pc:docMk/>
            <pc:sldMk cId="3370119111" sldId="265"/>
            <ac:spMk id="17" creationId="{8E459097-E1FD-4762-A04E-0EA059A989D2}"/>
          </ac:spMkLst>
        </pc:spChg>
        <pc:picChg chg="del">
          <ac:chgData name="Annie Gilmore Bryant" userId="f7d795f2-1209-4b52-90c4-738122001f90" providerId="ADAL" clId="{72E5A1B4-9F07-4DD0-8512-E3D7D4AC5AEE}" dt="2022-07-07T00:44:56.222" v="1053" actId="478"/>
          <ac:picMkLst>
            <pc:docMk/>
            <pc:sldMk cId="3370119111" sldId="265"/>
            <ac:picMk id="4" creationId="{BF180D8D-F563-4B20-AF83-3904DC867626}"/>
          </ac:picMkLst>
        </pc:picChg>
        <pc:picChg chg="add del mod modCrop">
          <ac:chgData name="Annie Gilmore Bryant" userId="f7d795f2-1209-4b52-90c4-738122001f90" providerId="ADAL" clId="{72E5A1B4-9F07-4DD0-8512-E3D7D4AC5AEE}" dt="2022-07-07T00:45:51.682" v="1126" actId="732"/>
          <ac:picMkLst>
            <pc:docMk/>
            <pc:sldMk cId="3370119111" sldId="265"/>
            <ac:picMk id="5" creationId="{5A278427-AA77-4538-A14B-D34D449890EA}"/>
          </ac:picMkLst>
        </pc:picChg>
        <pc:picChg chg="del">
          <ac:chgData name="Annie Gilmore Bryant" userId="f7d795f2-1209-4b52-90c4-738122001f90" providerId="ADAL" clId="{72E5A1B4-9F07-4DD0-8512-E3D7D4AC5AEE}" dt="2022-07-07T00:44:56.222" v="1053" actId="478"/>
          <ac:picMkLst>
            <pc:docMk/>
            <pc:sldMk cId="3370119111" sldId="265"/>
            <ac:picMk id="6" creationId="{8C2E5D0F-B2F7-4C62-9ED3-41426783E05B}"/>
          </ac:picMkLst>
        </pc:picChg>
        <pc:cxnChg chg="add mod">
          <ac:chgData name="Annie Gilmore Bryant" userId="f7d795f2-1209-4b52-90c4-738122001f90" providerId="ADAL" clId="{72E5A1B4-9F07-4DD0-8512-E3D7D4AC5AEE}" dt="2022-07-07T00:45:58.107" v="1128" actId="14100"/>
          <ac:cxnSpMkLst>
            <pc:docMk/>
            <pc:sldMk cId="3370119111" sldId="265"/>
            <ac:cxnSpMk id="7" creationId="{6BED3068-AEAD-4925-9E89-231795E19A05}"/>
          </ac:cxnSpMkLst>
        </pc:cxnChg>
        <pc:cxnChg chg="add mod">
          <ac:chgData name="Annie Gilmore Bryant" userId="f7d795f2-1209-4b52-90c4-738122001f90" providerId="ADAL" clId="{72E5A1B4-9F07-4DD0-8512-E3D7D4AC5AEE}" dt="2022-07-07T00:46:42.099" v="1234" actId="14100"/>
          <ac:cxnSpMkLst>
            <pc:docMk/>
            <pc:sldMk cId="3370119111" sldId="265"/>
            <ac:cxnSpMk id="12" creationId="{51549F9D-9C79-4630-8382-B6E7D608AD92}"/>
          </ac:cxnSpMkLst>
        </pc:cxnChg>
        <pc:cxnChg chg="add del mod">
          <ac:chgData name="Annie Gilmore Bryant" userId="f7d795f2-1209-4b52-90c4-738122001f90" providerId="ADAL" clId="{72E5A1B4-9F07-4DD0-8512-E3D7D4AC5AEE}" dt="2022-07-07T00:46:43.730" v="1236"/>
          <ac:cxnSpMkLst>
            <pc:docMk/>
            <pc:sldMk cId="3370119111" sldId="265"/>
            <ac:cxnSpMk id="15" creationId="{DFE3C539-F4C4-463D-AFFA-473298F6A3C7}"/>
          </ac:cxnSpMkLst>
        </pc:cxnChg>
      </pc:sldChg>
      <pc:sldChg chg="addSp delSp modSp add mod ord setBg">
        <pc:chgData name="Annie Gilmore Bryant" userId="f7d795f2-1209-4b52-90c4-738122001f90" providerId="ADAL" clId="{72E5A1B4-9F07-4DD0-8512-E3D7D4AC5AEE}" dt="2022-07-11T05:51:55.214" v="12963" actId="478"/>
        <pc:sldMkLst>
          <pc:docMk/>
          <pc:sldMk cId="436390812" sldId="266"/>
        </pc:sldMkLst>
        <pc:spChg chg="mod">
          <ac:chgData name="Annie Gilmore Bryant" userId="f7d795f2-1209-4b52-90c4-738122001f90" providerId="ADAL" clId="{72E5A1B4-9F07-4DD0-8512-E3D7D4AC5AEE}" dt="2022-07-11T04:10:00.942" v="12849" actId="20577"/>
          <ac:spMkLst>
            <pc:docMk/>
            <pc:sldMk cId="436390812" sldId="266"/>
            <ac:spMk id="2" creationId="{8B3F99BC-6D8D-49ED-9C4E-C9797E9AD72D}"/>
          </ac:spMkLst>
        </pc:spChg>
        <pc:spChg chg="del">
          <ac:chgData name="Annie Gilmore Bryant" userId="f7d795f2-1209-4b52-90c4-738122001f90" providerId="ADAL" clId="{72E5A1B4-9F07-4DD0-8512-E3D7D4AC5AEE}" dt="2022-07-09T05:48:53.335" v="1668" actId="478"/>
          <ac:spMkLst>
            <pc:docMk/>
            <pc:sldMk cId="436390812" sldId="266"/>
            <ac:spMk id="9" creationId="{C06FE882-430E-4A3D-A153-4DEACFE8C0E3}"/>
          </ac:spMkLst>
        </pc:spChg>
        <pc:spChg chg="del">
          <ac:chgData name="Annie Gilmore Bryant" userId="f7d795f2-1209-4b52-90c4-738122001f90" providerId="ADAL" clId="{72E5A1B4-9F07-4DD0-8512-E3D7D4AC5AEE}" dt="2022-07-09T05:48:53.335" v="1668" actId="478"/>
          <ac:spMkLst>
            <pc:docMk/>
            <pc:sldMk cId="436390812" sldId="266"/>
            <ac:spMk id="11" creationId="{A8079E59-C280-430A-88D9-7E8A2C192062}"/>
          </ac:spMkLst>
        </pc:spChg>
        <pc:spChg chg="add mod">
          <ac:chgData name="Annie Gilmore Bryant" userId="f7d795f2-1209-4b52-90c4-738122001f90" providerId="ADAL" clId="{72E5A1B4-9F07-4DD0-8512-E3D7D4AC5AEE}" dt="2022-07-11T04:03:09.761" v="12420" actId="1076"/>
          <ac:spMkLst>
            <pc:docMk/>
            <pc:sldMk cId="436390812" sldId="266"/>
            <ac:spMk id="13" creationId="{E100ED14-A18E-4365-9088-FB3E8750963D}"/>
          </ac:spMkLst>
        </pc:spChg>
        <pc:spChg chg="add mod">
          <ac:chgData name="Annie Gilmore Bryant" userId="f7d795f2-1209-4b52-90c4-738122001f90" providerId="ADAL" clId="{72E5A1B4-9F07-4DD0-8512-E3D7D4AC5AEE}" dt="2022-07-11T04:56:26.406" v="12955" actId="14100"/>
          <ac:spMkLst>
            <pc:docMk/>
            <pc:sldMk cId="436390812" sldId="266"/>
            <ac:spMk id="14" creationId="{7DE1C1F8-226B-4CE1-ABC4-BCD5891C4BBC}"/>
          </ac:spMkLst>
        </pc:spChg>
        <pc:spChg chg="add del mod">
          <ac:chgData name="Annie Gilmore Bryant" userId="f7d795f2-1209-4b52-90c4-738122001f90" providerId="ADAL" clId="{72E5A1B4-9F07-4DD0-8512-E3D7D4AC5AEE}" dt="2022-07-11T04:09:27.103" v="12778" actId="478"/>
          <ac:spMkLst>
            <pc:docMk/>
            <pc:sldMk cId="436390812" sldId="266"/>
            <ac:spMk id="15" creationId="{4AE2E5EA-F861-440C-B122-3FC4EE7C99CB}"/>
          </ac:spMkLst>
        </pc:spChg>
        <pc:spChg chg="del">
          <ac:chgData name="Annie Gilmore Bryant" userId="f7d795f2-1209-4b52-90c4-738122001f90" providerId="ADAL" clId="{72E5A1B4-9F07-4DD0-8512-E3D7D4AC5AEE}" dt="2022-07-09T05:48:53.335" v="1668" actId="478"/>
          <ac:spMkLst>
            <pc:docMk/>
            <pc:sldMk cId="436390812" sldId="266"/>
            <ac:spMk id="17" creationId="{8E459097-E1FD-4762-A04E-0EA059A989D2}"/>
          </ac:spMkLst>
        </pc:spChg>
        <pc:spChg chg="add del mod">
          <ac:chgData name="Annie Gilmore Bryant" userId="f7d795f2-1209-4b52-90c4-738122001f90" providerId="ADAL" clId="{72E5A1B4-9F07-4DD0-8512-E3D7D4AC5AEE}" dt="2022-07-11T03:48:03.499" v="10846" actId="478"/>
          <ac:spMkLst>
            <pc:docMk/>
            <pc:sldMk cId="436390812" sldId="266"/>
            <ac:spMk id="19" creationId="{BABFC8CF-5B58-4BAE-97C3-34D7597CE433}"/>
          </ac:spMkLst>
        </pc:spChg>
        <pc:spChg chg="add mod">
          <ac:chgData name="Annie Gilmore Bryant" userId="f7d795f2-1209-4b52-90c4-738122001f90" providerId="ADAL" clId="{72E5A1B4-9F07-4DD0-8512-E3D7D4AC5AEE}" dt="2022-07-11T04:57:02.951" v="12958" actId="14100"/>
          <ac:spMkLst>
            <pc:docMk/>
            <pc:sldMk cId="436390812" sldId="266"/>
            <ac:spMk id="20" creationId="{80917BB0-35CF-4C92-9FB5-205A01BED381}"/>
          </ac:spMkLst>
        </pc:spChg>
        <pc:spChg chg="add mod">
          <ac:chgData name="Annie Gilmore Bryant" userId="f7d795f2-1209-4b52-90c4-738122001f90" providerId="ADAL" clId="{72E5A1B4-9F07-4DD0-8512-E3D7D4AC5AEE}" dt="2022-07-11T04:57:08.034" v="12959" actId="14100"/>
          <ac:spMkLst>
            <pc:docMk/>
            <pc:sldMk cId="436390812" sldId="266"/>
            <ac:spMk id="21" creationId="{4625276D-E560-4051-9955-3472E9C5C976}"/>
          </ac:spMkLst>
        </pc:spChg>
        <pc:spChg chg="add mod">
          <ac:chgData name="Annie Gilmore Bryant" userId="f7d795f2-1209-4b52-90c4-738122001f90" providerId="ADAL" clId="{72E5A1B4-9F07-4DD0-8512-E3D7D4AC5AEE}" dt="2022-07-11T04:57:12.364" v="12960" actId="14100"/>
          <ac:spMkLst>
            <pc:docMk/>
            <pc:sldMk cId="436390812" sldId="266"/>
            <ac:spMk id="22" creationId="{C109ECCB-34E1-4871-82F8-04B2E4EAFE2C}"/>
          </ac:spMkLst>
        </pc:spChg>
        <pc:spChg chg="add mod">
          <ac:chgData name="Annie Gilmore Bryant" userId="f7d795f2-1209-4b52-90c4-738122001f90" providerId="ADAL" clId="{72E5A1B4-9F07-4DD0-8512-E3D7D4AC5AEE}" dt="2022-07-11T04:57:15.594" v="12961" actId="14100"/>
          <ac:spMkLst>
            <pc:docMk/>
            <pc:sldMk cId="436390812" sldId="266"/>
            <ac:spMk id="23" creationId="{7847BA42-DCFD-4A90-8E14-15BDA6D532A4}"/>
          </ac:spMkLst>
        </pc:spChg>
        <pc:spChg chg="add del mod">
          <ac:chgData name="Annie Gilmore Bryant" userId="f7d795f2-1209-4b52-90c4-738122001f90" providerId="ADAL" clId="{72E5A1B4-9F07-4DD0-8512-E3D7D4AC5AEE}" dt="2022-07-11T05:51:55.214" v="12963" actId="478"/>
          <ac:spMkLst>
            <pc:docMk/>
            <pc:sldMk cId="436390812" sldId="266"/>
            <ac:spMk id="24" creationId="{61F33A76-2CF1-4A13-9493-1774B3ECA009}"/>
          </ac:spMkLst>
        </pc:spChg>
        <pc:spChg chg="add del mod topLvl">
          <ac:chgData name="Annie Gilmore Bryant" userId="f7d795f2-1209-4b52-90c4-738122001f90" providerId="ADAL" clId="{72E5A1B4-9F07-4DD0-8512-E3D7D4AC5AEE}" dt="2022-07-11T05:51:55.214" v="12963" actId="478"/>
          <ac:spMkLst>
            <pc:docMk/>
            <pc:sldMk cId="436390812" sldId="266"/>
            <ac:spMk id="28" creationId="{DEE789B5-74AE-49C0-804B-DB3033799EEF}"/>
          </ac:spMkLst>
        </pc:spChg>
        <pc:spChg chg="add del mod">
          <ac:chgData name="Annie Gilmore Bryant" userId="f7d795f2-1209-4b52-90c4-738122001f90" providerId="ADAL" clId="{72E5A1B4-9F07-4DD0-8512-E3D7D4AC5AEE}" dt="2022-07-11T03:58:48.990" v="12052" actId="478"/>
          <ac:spMkLst>
            <pc:docMk/>
            <pc:sldMk cId="436390812" sldId="266"/>
            <ac:spMk id="29" creationId="{333647BB-41EC-4BFD-82EE-08FB71D1B8A1}"/>
          </ac:spMkLst>
        </pc:spChg>
        <pc:spChg chg="add del mod">
          <ac:chgData name="Annie Gilmore Bryant" userId="f7d795f2-1209-4b52-90c4-738122001f90" providerId="ADAL" clId="{72E5A1B4-9F07-4DD0-8512-E3D7D4AC5AEE}" dt="2022-07-11T05:51:55.214" v="12963" actId="478"/>
          <ac:spMkLst>
            <pc:docMk/>
            <pc:sldMk cId="436390812" sldId="266"/>
            <ac:spMk id="30" creationId="{5038F3E5-E415-4BFC-81B3-4E393425C493}"/>
          </ac:spMkLst>
        </pc:spChg>
        <pc:spChg chg="add del mod">
          <ac:chgData name="Annie Gilmore Bryant" userId="f7d795f2-1209-4b52-90c4-738122001f90" providerId="ADAL" clId="{72E5A1B4-9F07-4DD0-8512-E3D7D4AC5AEE}" dt="2022-07-11T05:51:55.214" v="12963" actId="478"/>
          <ac:spMkLst>
            <pc:docMk/>
            <pc:sldMk cId="436390812" sldId="266"/>
            <ac:spMk id="34" creationId="{D83C17FE-20A8-4A16-950A-79D0D9732534}"/>
          </ac:spMkLst>
        </pc:spChg>
        <pc:spChg chg="add del mod">
          <ac:chgData name="Annie Gilmore Bryant" userId="f7d795f2-1209-4b52-90c4-738122001f90" providerId="ADAL" clId="{72E5A1B4-9F07-4DD0-8512-E3D7D4AC5AEE}" dt="2022-07-11T05:51:55.214" v="12963" actId="478"/>
          <ac:spMkLst>
            <pc:docMk/>
            <pc:sldMk cId="436390812" sldId="266"/>
            <ac:spMk id="35" creationId="{05946209-B317-4AAA-824F-317F2C75FDF1}"/>
          </ac:spMkLst>
        </pc:spChg>
        <pc:spChg chg="add del mod">
          <ac:chgData name="Annie Gilmore Bryant" userId="f7d795f2-1209-4b52-90c4-738122001f90" providerId="ADAL" clId="{72E5A1B4-9F07-4DD0-8512-E3D7D4AC5AEE}" dt="2022-07-11T05:51:55.214" v="12963" actId="478"/>
          <ac:spMkLst>
            <pc:docMk/>
            <pc:sldMk cId="436390812" sldId="266"/>
            <ac:spMk id="38" creationId="{859A1506-D8E7-46A6-8150-DF257529056B}"/>
          </ac:spMkLst>
        </pc:spChg>
        <pc:spChg chg="add del mod">
          <ac:chgData name="Annie Gilmore Bryant" userId="f7d795f2-1209-4b52-90c4-738122001f90" providerId="ADAL" clId="{72E5A1B4-9F07-4DD0-8512-E3D7D4AC5AEE}" dt="2022-07-11T05:51:55.214" v="12963" actId="478"/>
          <ac:spMkLst>
            <pc:docMk/>
            <pc:sldMk cId="436390812" sldId="266"/>
            <ac:spMk id="39" creationId="{A6D9A629-14AD-422B-B65D-B13D58D35262}"/>
          </ac:spMkLst>
        </pc:spChg>
        <pc:spChg chg="add del mod">
          <ac:chgData name="Annie Gilmore Bryant" userId="f7d795f2-1209-4b52-90c4-738122001f90" providerId="ADAL" clId="{72E5A1B4-9F07-4DD0-8512-E3D7D4AC5AEE}" dt="2022-07-11T05:51:55.214" v="12963" actId="478"/>
          <ac:spMkLst>
            <pc:docMk/>
            <pc:sldMk cId="436390812" sldId="266"/>
            <ac:spMk id="40" creationId="{10D9EACB-03E6-4BFA-8AD3-CF378CE7870F}"/>
          </ac:spMkLst>
        </pc:spChg>
        <pc:spChg chg="add del mod">
          <ac:chgData name="Annie Gilmore Bryant" userId="f7d795f2-1209-4b52-90c4-738122001f90" providerId="ADAL" clId="{72E5A1B4-9F07-4DD0-8512-E3D7D4AC5AEE}" dt="2022-07-11T05:51:55.214" v="12963" actId="478"/>
          <ac:spMkLst>
            <pc:docMk/>
            <pc:sldMk cId="436390812" sldId="266"/>
            <ac:spMk id="43" creationId="{AB3B9875-D2B6-4876-BD95-DC068A105B0D}"/>
          </ac:spMkLst>
        </pc:spChg>
        <pc:spChg chg="add del mod">
          <ac:chgData name="Annie Gilmore Bryant" userId="f7d795f2-1209-4b52-90c4-738122001f90" providerId="ADAL" clId="{72E5A1B4-9F07-4DD0-8512-E3D7D4AC5AEE}" dt="2022-07-11T05:51:55.214" v="12963" actId="478"/>
          <ac:spMkLst>
            <pc:docMk/>
            <pc:sldMk cId="436390812" sldId="266"/>
            <ac:spMk id="44" creationId="{9D8C9A42-A5B1-4577-A4C6-2AB0DF95375A}"/>
          </ac:spMkLst>
        </pc:spChg>
        <pc:spChg chg="add del mod">
          <ac:chgData name="Annie Gilmore Bryant" userId="f7d795f2-1209-4b52-90c4-738122001f90" providerId="ADAL" clId="{72E5A1B4-9F07-4DD0-8512-E3D7D4AC5AEE}" dt="2022-07-11T05:51:55.214" v="12963" actId="478"/>
          <ac:spMkLst>
            <pc:docMk/>
            <pc:sldMk cId="436390812" sldId="266"/>
            <ac:spMk id="45" creationId="{3E2C3699-1366-4EA3-AB27-239FE11D29D7}"/>
          </ac:spMkLst>
        </pc:spChg>
        <pc:spChg chg="add mod">
          <ac:chgData name="Annie Gilmore Bryant" userId="f7d795f2-1209-4b52-90c4-738122001f90" providerId="ADAL" clId="{72E5A1B4-9F07-4DD0-8512-E3D7D4AC5AEE}" dt="2022-07-11T04:02:49.610" v="12419" actId="1037"/>
          <ac:spMkLst>
            <pc:docMk/>
            <pc:sldMk cId="436390812" sldId="266"/>
            <ac:spMk id="47" creationId="{708E1087-650C-4FCC-BC4B-4951E9D262D8}"/>
          </ac:spMkLst>
        </pc:spChg>
        <pc:spChg chg="add mod">
          <ac:chgData name="Annie Gilmore Bryant" userId="f7d795f2-1209-4b52-90c4-738122001f90" providerId="ADAL" clId="{72E5A1B4-9F07-4DD0-8512-E3D7D4AC5AEE}" dt="2022-07-11T04:55:51.458" v="12932" actId="20577"/>
          <ac:spMkLst>
            <pc:docMk/>
            <pc:sldMk cId="436390812" sldId="266"/>
            <ac:spMk id="48" creationId="{98E81663-52B5-4867-95C4-02B3A8440A47}"/>
          </ac:spMkLst>
        </pc:spChg>
        <pc:spChg chg="add del mod">
          <ac:chgData name="Annie Gilmore Bryant" userId="f7d795f2-1209-4b52-90c4-738122001f90" providerId="ADAL" clId="{72E5A1B4-9F07-4DD0-8512-E3D7D4AC5AEE}" dt="2022-07-11T05:51:55.214" v="12963" actId="478"/>
          <ac:spMkLst>
            <pc:docMk/>
            <pc:sldMk cId="436390812" sldId="266"/>
            <ac:spMk id="51" creationId="{1E0DB645-0AD8-4F46-88F7-A2D14BA91760}"/>
          </ac:spMkLst>
        </pc:spChg>
        <pc:spChg chg="add del mod">
          <ac:chgData name="Annie Gilmore Bryant" userId="f7d795f2-1209-4b52-90c4-738122001f90" providerId="ADAL" clId="{72E5A1B4-9F07-4DD0-8512-E3D7D4AC5AEE}" dt="2022-07-11T05:51:55.214" v="12963" actId="478"/>
          <ac:spMkLst>
            <pc:docMk/>
            <pc:sldMk cId="436390812" sldId="266"/>
            <ac:spMk id="52" creationId="{13D25E13-0AD6-4904-814E-D96C1744B76C}"/>
          </ac:spMkLst>
        </pc:spChg>
        <pc:spChg chg="add del">
          <ac:chgData name="Annie Gilmore Bryant" userId="f7d795f2-1209-4b52-90c4-738122001f90" providerId="ADAL" clId="{72E5A1B4-9F07-4DD0-8512-E3D7D4AC5AEE}" dt="2022-07-11T04:08:37.673" v="12769" actId="478"/>
          <ac:spMkLst>
            <pc:docMk/>
            <pc:sldMk cId="436390812" sldId="266"/>
            <ac:spMk id="54" creationId="{0D395FAF-074F-4D90-9C88-6F36D9157281}"/>
          </ac:spMkLst>
        </pc:spChg>
        <pc:spChg chg="add del mod">
          <ac:chgData name="Annie Gilmore Bryant" userId="f7d795f2-1209-4b52-90c4-738122001f90" providerId="ADAL" clId="{72E5A1B4-9F07-4DD0-8512-E3D7D4AC5AEE}" dt="2022-07-11T05:51:55.214" v="12963" actId="478"/>
          <ac:spMkLst>
            <pc:docMk/>
            <pc:sldMk cId="436390812" sldId="266"/>
            <ac:spMk id="55" creationId="{FBF2D8F9-C8C8-4DF9-8CA2-F7C7376EC2D8}"/>
          </ac:spMkLst>
        </pc:spChg>
        <pc:grpChg chg="add del mod topLvl">
          <ac:chgData name="Annie Gilmore Bryant" userId="f7d795f2-1209-4b52-90c4-738122001f90" providerId="ADAL" clId="{72E5A1B4-9F07-4DD0-8512-E3D7D4AC5AEE}" dt="2022-07-11T05:51:55.214" v="12963" actId="478"/>
          <ac:grpSpMkLst>
            <pc:docMk/>
            <pc:sldMk cId="436390812" sldId="266"/>
            <ac:grpSpMk id="25" creationId="{9F2C9ED7-F8E8-48CB-BA11-B5F66AD821D5}"/>
          </ac:grpSpMkLst>
        </pc:grpChg>
        <pc:grpChg chg="add del mod">
          <ac:chgData name="Annie Gilmore Bryant" userId="f7d795f2-1209-4b52-90c4-738122001f90" providerId="ADAL" clId="{72E5A1B4-9F07-4DD0-8512-E3D7D4AC5AEE}" dt="2022-07-11T04:05:30.217" v="12567" actId="165"/>
          <ac:grpSpMkLst>
            <pc:docMk/>
            <pc:sldMk cId="436390812" sldId="266"/>
            <ac:grpSpMk id="49" creationId="{F4F55A1B-D355-41EA-B28E-A1307487CFA3}"/>
          </ac:grpSpMkLst>
        </pc:grpChg>
        <pc:picChg chg="add mod">
          <ac:chgData name="Annie Gilmore Bryant" userId="f7d795f2-1209-4b52-90c4-738122001f90" providerId="ADAL" clId="{72E5A1B4-9F07-4DD0-8512-E3D7D4AC5AEE}" dt="2022-07-11T04:03:09.761" v="12420" actId="1076"/>
          <ac:picMkLst>
            <pc:docMk/>
            <pc:sldMk cId="436390812" sldId="266"/>
            <ac:picMk id="4" creationId="{A477A787-6034-45B3-AA6B-FF165678FBDD}"/>
          </ac:picMkLst>
        </pc:picChg>
        <pc:picChg chg="del">
          <ac:chgData name="Annie Gilmore Bryant" userId="f7d795f2-1209-4b52-90c4-738122001f90" providerId="ADAL" clId="{72E5A1B4-9F07-4DD0-8512-E3D7D4AC5AEE}" dt="2022-07-09T05:48:53.335" v="1668" actId="478"/>
          <ac:picMkLst>
            <pc:docMk/>
            <pc:sldMk cId="436390812" sldId="266"/>
            <ac:picMk id="5" creationId="{5A278427-AA77-4538-A14B-D34D449890EA}"/>
          </ac:picMkLst>
        </pc:picChg>
        <pc:picChg chg="add del mod">
          <ac:chgData name="Annie Gilmore Bryant" userId="f7d795f2-1209-4b52-90c4-738122001f90" providerId="ADAL" clId="{72E5A1B4-9F07-4DD0-8512-E3D7D4AC5AEE}" dt="2022-07-11T03:00:49.272" v="10605" actId="478"/>
          <ac:picMkLst>
            <pc:docMk/>
            <pc:sldMk cId="436390812" sldId="266"/>
            <ac:picMk id="5" creationId="{74A05170-F1A7-457D-98E8-AD637295BA3F}"/>
          </ac:picMkLst>
        </pc:picChg>
        <pc:picChg chg="add mod">
          <ac:chgData name="Annie Gilmore Bryant" userId="f7d795f2-1209-4b52-90c4-738122001f90" providerId="ADAL" clId="{72E5A1B4-9F07-4DD0-8512-E3D7D4AC5AEE}" dt="2022-07-11T04:05:30.217" v="12567" actId="165"/>
          <ac:picMkLst>
            <pc:docMk/>
            <pc:sldMk cId="436390812" sldId="266"/>
            <ac:picMk id="7" creationId="{7D7C2430-C4E6-4F77-9DD8-EFA28542EC90}"/>
          </ac:picMkLst>
        </pc:picChg>
        <pc:picChg chg="add mod modCrop">
          <ac:chgData name="Annie Gilmore Bryant" userId="f7d795f2-1209-4b52-90c4-738122001f90" providerId="ADAL" clId="{72E5A1B4-9F07-4DD0-8512-E3D7D4AC5AEE}" dt="2022-07-11T04:56:56.337" v="12957" actId="14100"/>
          <ac:picMkLst>
            <pc:docMk/>
            <pc:sldMk cId="436390812" sldId="266"/>
            <ac:picMk id="9" creationId="{E88AA2D1-7618-4680-B9E6-D682DD68F41A}"/>
          </ac:picMkLst>
        </pc:picChg>
        <pc:picChg chg="add mod modCrop">
          <ac:chgData name="Annie Gilmore Bryant" userId="f7d795f2-1209-4b52-90c4-738122001f90" providerId="ADAL" clId="{72E5A1B4-9F07-4DD0-8512-E3D7D4AC5AEE}" dt="2022-07-11T04:05:30.217" v="12567" actId="165"/>
          <ac:picMkLst>
            <pc:docMk/>
            <pc:sldMk cId="436390812" sldId="266"/>
            <ac:picMk id="11" creationId="{F805CCB9-854A-44F9-BA10-D980242EDAD0}"/>
          </ac:picMkLst>
        </pc:picChg>
        <pc:picChg chg="add mod modCrop">
          <ac:chgData name="Annie Gilmore Bryant" userId="f7d795f2-1209-4b52-90c4-738122001f90" providerId="ADAL" clId="{72E5A1B4-9F07-4DD0-8512-E3D7D4AC5AEE}" dt="2022-07-11T04:05:30.217" v="12567" actId="165"/>
          <ac:picMkLst>
            <pc:docMk/>
            <pc:sldMk cId="436390812" sldId="266"/>
            <ac:picMk id="16" creationId="{6FE269BA-F7EF-441A-B6F8-9273B425AB42}"/>
          </ac:picMkLst>
        </pc:picChg>
        <pc:picChg chg="add mod">
          <ac:chgData name="Annie Gilmore Bryant" userId="f7d795f2-1209-4b52-90c4-738122001f90" providerId="ADAL" clId="{72E5A1B4-9F07-4DD0-8512-E3D7D4AC5AEE}" dt="2022-07-11T04:05:30.217" v="12567" actId="165"/>
          <ac:picMkLst>
            <pc:docMk/>
            <pc:sldMk cId="436390812" sldId="266"/>
            <ac:picMk id="18" creationId="{12DD9E3C-B69B-44A1-B7CE-1FE070E197FF}"/>
          </ac:picMkLst>
        </pc:picChg>
        <pc:picChg chg="add del mod topLvl">
          <ac:chgData name="Annie Gilmore Bryant" userId="f7d795f2-1209-4b52-90c4-738122001f90" providerId="ADAL" clId="{72E5A1B4-9F07-4DD0-8512-E3D7D4AC5AEE}" dt="2022-07-11T04:08:49.934" v="12770" actId="478"/>
          <ac:picMkLst>
            <pc:docMk/>
            <pc:sldMk cId="436390812" sldId="266"/>
            <ac:picMk id="27" creationId="{4AE07532-394B-49BB-A6D0-C390787E1596}"/>
          </ac:picMkLst>
        </pc:picChg>
        <pc:picChg chg="add del mod topLvl">
          <ac:chgData name="Annie Gilmore Bryant" userId="f7d795f2-1209-4b52-90c4-738122001f90" providerId="ADAL" clId="{72E5A1B4-9F07-4DD0-8512-E3D7D4AC5AEE}" dt="2022-07-11T04:08:50.445" v="12771" actId="478"/>
          <ac:picMkLst>
            <pc:docMk/>
            <pc:sldMk cId="436390812" sldId="266"/>
            <ac:picMk id="1026" creationId="{AE38B6E6-FD15-4629-BC89-7ADF676CE31F}"/>
          </ac:picMkLst>
        </pc:picChg>
        <pc:cxnChg chg="del">
          <ac:chgData name="Annie Gilmore Bryant" userId="f7d795f2-1209-4b52-90c4-738122001f90" providerId="ADAL" clId="{72E5A1B4-9F07-4DD0-8512-E3D7D4AC5AEE}" dt="2022-07-09T05:48:53.335" v="1668" actId="478"/>
          <ac:cxnSpMkLst>
            <pc:docMk/>
            <pc:sldMk cId="436390812" sldId="266"/>
            <ac:cxnSpMk id="7" creationId="{6BED3068-AEAD-4925-9E89-231795E19A05}"/>
          </ac:cxnSpMkLst>
        </pc:cxnChg>
        <pc:cxnChg chg="del">
          <ac:chgData name="Annie Gilmore Bryant" userId="f7d795f2-1209-4b52-90c4-738122001f90" providerId="ADAL" clId="{72E5A1B4-9F07-4DD0-8512-E3D7D4AC5AEE}" dt="2022-07-09T05:48:53.335" v="1668" actId="478"/>
          <ac:cxnSpMkLst>
            <pc:docMk/>
            <pc:sldMk cId="436390812" sldId="266"/>
            <ac:cxnSpMk id="12" creationId="{51549F9D-9C79-4630-8382-B6E7D608AD92}"/>
          </ac:cxnSpMkLst>
        </pc:cxnChg>
        <pc:cxnChg chg="add del mod">
          <ac:chgData name="Annie Gilmore Bryant" userId="f7d795f2-1209-4b52-90c4-738122001f90" providerId="ADAL" clId="{72E5A1B4-9F07-4DD0-8512-E3D7D4AC5AEE}" dt="2022-07-11T05:51:55.214" v="12963" actId="478"/>
          <ac:cxnSpMkLst>
            <pc:docMk/>
            <pc:sldMk cId="436390812" sldId="266"/>
            <ac:cxnSpMk id="32" creationId="{0430604A-3D35-4643-B94E-3AA4C8BE7FDF}"/>
          </ac:cxnSpMkLst>
        </pc:cxnChg>
        <pc:cxnChg chg="add del mod">
          <ac:chgData name="Annie Gilmore Bryant" userId="f7d795f2-1209-4b52-90c4-738122001f90" providerId="ADAL" clId="{72E5A1B4-9F07-4DD0-8512-E3D7D4AC5AEE}" dt="2022-07-11T05:51:55.214" v="12963" actId="478"/>
          <ac:cxnSpMkLst>
            <pc:docMk/>
            <pc:sldMk cId="436390812" sldId="266"/>
            <ac:cxnSpMk id="33" creationId="{8D03537C-D080-478E-AFFD-5B1053DC34A7}"/>
          </ac:cxnSpMkLst>
        </pc:cxnChg>
        <pc:cxnChg chg="add del mod">
          <ac:chgData name="Annie Gilmore Bryant" userId="f7d795f2-1209-4b52-90c4-738122001f90" providerId="ADAL" clId="{72E5A1B4-9F07-4DD0-8512-E3D7D4AC5AEE}" dt="2022-07-11T05:51:55.214" v="12963" actId="478"/>
          <ac:cxnSpMkLst>
            <pc:docMk/>
            <pc:sldMk cId="436390812" sldId="266"/>
            <ac:cxnSpMk id="36" creationId="{10DB4E41-3EA7-4D4A-AC03-DD4AD1F46731}"/>
          </ac:cxnSpMkLst>
        </pc:cxnChg>
        <pc:cxnChg chg="add del mod">
          <ac:chgData name="Annie Gilmore Bryant" userId="f7d795f2-1209-4b52-90c4-738122001f90" providerId="ADAL" clId="{72E5A1B4-9F07-4DD0-8512-E3D7D4AC5AEE}" dt="2022-07-11T05:51:55.214" v="12963" actId="478"/>
          <ac:cxnSpMkLst>
            <pc:docMk/>
            <pc:sldMk cId="436390812" sldId="266"/>
            <ac:cxnSpMk id="37" creationId="{E3F66AE4-F59F-4962-B156-2A08472EC3BE}"/>
          </ac:cxnSpMkLst>
        </pc:cxnChg>
        <pc:cxnChg chg="add del mod">
          <ac:chgData name="Annie Gilmore Bryant" userId="f7d795f2-1209-4b52-90c4-738122001f90" providerId="ADAL" clId="{72E5A1B4-9F07-4DD0-8512-E3D7D4AC5AEE}" dt="2022-07-11T05:51:55.214" v="12963" actId="478"/>
          <ac:cxnSpMkLst>
            <pc:docMk/>
            <pc:sldMk cId="436390812" sldId="266"/>
            <ac:cxnSpMk id="41" creationId="{3D06A63C-5101-4110-8FA9-A11788D24774}"/>
          </ac:cxnSpMkLst>
        </pc:cxnChg>
        <pc:cxnChg chg="add del mod">
          <ac:chgData name="Annie Gilmore Bryant" userId="f7d795f2-1209-4b52-90c4-738122001f90" providerId="ADAL" clId="{72E5A1B4-9F07-4DD0-8512-E3D7D4AC5AEE}" dt="2022-07-11T05:51:55.214" v="12963" actId="478"/>
          <ac:cxnSpMkLst>
            <pc:docMk/>
            <pc:sldMk cId="436390812" sldId="266"/>
            <ac:cxnSpMk id="42" creationId="{B9B88CBF-4B58-40A9-BD9B-2F17BE303BE8}"/>
          </ac:cxnSpMkLst>
        </pc:cxnChg>
        <pc:cxnChg chg="add del mod">
          <ac:chgData name="Annie Gilmore Bryant" userId="f7d795f2-1209-4b52-90c4-738122001f90" providerId="ADAL" clId="{72E5A1B4-9F07-4DD0-8512-E3D7D4AC5AEE}" dt="2022-07-11T05:51:55.214" v="12963" actId="478"/>
          <ac:cxnSpMkLst>
            <pc:docMk/>
            <pc:sldMk cId="436390812" sldId="266"/>
            <ac:cxnSpMk id="46" creationId="{0E74ECC5-82F2-491A-9781-7BBEAEF5859D}"/>
          </ac:cxnSpMkLst>
        </pc:cxnChg>
      </pc:sldChg>
      <pc:sldChg chg="add del">
        <pc:chgData name="Annie Gilmore Bryant" userId="f7d795f2-1209-4b52-90c4-738122001f90" providerId="ADAL" clId="{72E5A1B4-9F07-4DD0-8512-E3D7D4AC5AEE}" dt="2022-07-09T09:00:06.185" v="5625" actId="47"/>
        <pc:sldMkLst>
          <pc:docMk/>
          <pc:sldMk cId="1471339882" sldId="267"/>
        </pc:sldMkLst>
      </pc:sldChg>
      <pc:sldChg chg="addSp delSp modSp add mod modNotesTx">
        <pc:chgData name="Annie Gilmore Bryant" userId="f7d795f2-1209-4b52-90c4-738122001f90" providerId="ADAL" clId="{72E5A1B4-9F07-4DD0-8512-E3D7D4AC5AEE}" dt="2022-07-10T07:02:30.327" v="9497" actId="20577"/>
        <pc:sldMkLst>
          <pc:docMk/>
          <pc:sldMk cId="3075796852" sldId="268"/>
        </pc:sldMkLst>
        <pc:spChg chg="mod">
          <ac:chgData name="Annie Gilmore Bryant" userId="f7d795f2-1209-4b52-90c4-738122001f90" providerId="ADAL" clId="{72E5A1B4-9F07-4DD0-8512-E3D7D4AC5AEE}" dt="2022-07-10T04:06:08.461" v="8652" actId="1076"/>
          <ac:spMkLst>
            <pc:docMk/>
            <pc:sldMk cId="3075796852" sldId="268"/>
            <ac:spMk id="2" creationId="{8B3F99BC-6D8D-49ED-9C4E-C9797E9AD72D}"/>
          </ac:spMkLst>
        </pc:spChg>
        <pc:spChg chg="del">
          <ac:chgData name="Annie Gilmore Bryant" userId="f7d795f2-1209-4b52-90c4-738122001f90" providerId="ADAL" clId="{72E5A1B4-9F07-4DD0-8512-E3D7D4AC5AEE}" dt="2022-07-09T07:55:20.857" v="3849" actId="478"/>
          <ac:spMkLst>
            <pc:docMk/>
            <pc:sldMk cId="3075796852" sldId="268"/>
            <ac:spMk id="8" creationId="{604CC478-BEB7-461C-B839-762CF8185488}"/>
          </ac:spMkLst>
        </pc:spChg>
        <pc:spChg chg="add mod">
          <ac:chgData name="Annie Gilmore Bryant" userId="f7d795f2-1209-4b52-90c4-738122001f90" providerId="ADAL" clId="{72E5A1B4-9F07-4DD0-8512-E3D7D4AC5AEE}" dt="2022-07-10T00:22:30.754" v="5828" actId="571"/>
          <ac:spMkLst>
            <pc:docMk/>
            <pc:sldMk cId="3075796852" sldId="268"/>
            <ac:spMk id="10" creationId="{5B201B2D-19D2-4C17-9564-B15531798F0D}"/>
          </ac:spMkLst>
        </pc:spChg>
        <pc:spChg chg="add mod">
          <ac:chgData name="Annie Gilmore Bryant" userId="f7d795f2-1209-4b52-90c4-738122001f90" providerId="ADAL" clId="{72E5A1B4-9F07-4DD0-8512-E3D7D4AC5AEE}" dt="2022-07-10T01:32:37.811" v="6988" actId="1037"/>
          <ac:spMkLst>
            <pc:docMk/>
            <pc:sldMk cId="3075796852" sldId="268"/>
            <ac:spMk id="16" creationId="{F9EB336F-8198-4541-9782-C1D881EA014D}"/>
          </ac:spMkLst>
        </pc:spChg>
        <pc:spChg chg="add mod">
          <ac:chgData name="Annie Gilmore Bryant" userId="f7d795f2-1209-4b52-90c4-738122001f90" providerId="ADAL" clId="{72E5A1B4-9F07-4DD0-8512-E3D7D4AC5AEE}" dt="2022-07-10T05:37:32.515" v="9235" actId="14100"/>
          <ac:spMkLst>
            <pc:docMk/>
            <pc:sldMk cId="3075796852" sldId="268"/>
            <ac:spMk id="17" creationId="{FB1F430A-E72C-44CE-86D4-CB27152C114E}"/>
          </ac:spMkLst>
        </pc:spChg>
        <pc:spChg chg="add mod">
          <ac:chgData name="Annie Gilmore Bryant" userId="f7d795f2-1209-4b52-90c4-738122001f90" providerId="ADAL" clId="{72E5A1B4-9F07-4DD0-8512-E3D7D4AC5AEE}" dt="2022-07-10T01:29:55.233" v="6923" actId="1037"/>
          <ac:spMkLst>
            <pc:docMk/>
            <pc:sldMk cId="3075796852" sldId="268"/>
            <ac:spMk id="19" creationId="{D7575846-488F-411E-86EC-EBB91E71E3E8}"/>
          </ac:spMkLst>
        </pc:spChg>
        <pc:spChg chg="add mod">
          <ac:chgData name="Annie Gilmore Bryant" userId="f7d795f2-1209-4b52-90c4-738122001f90" providerId="ADAL" clId="{72E5A1B4-9F07-4DD0-8512-E3D7D4AC5AEE}" dt="2022-07-10T01:29:55.233" v="6923" actId="1037"/>
          <ac:spMkLst>
            <pc:docMk/>
            <pc:sldMk cId="3075796852" sldId="268"/>
            <ac:spMk id="21" creationId="{10199ADB-3EC6-4439-B28B-6D6BD097DF92}"/>
          </ac:spMkLst>
        </pc:spChg>
        <pc:spChg chg="add del">
          <ac:chgData name="Annie Gilmore Bryant" userId="f7d795f2-1209-4b52-90c4-738122001f90" providerId="ADAL" clId="{72E5A1B4-9F07-4DD0-8512-E3D7D4AC5AEE}" dt="2022-07-10T00:44:54.837" v="6091" actId="478"/>
          <ac:spMkLst>
            <pc:docMk/>
            <pc:sldMk cId="3075796852" sldId="268"/>
            <ac:spMk id="22" creationId="{121D4D2B-F232-4F6C-BA16-E8E1BE4C28BC}"/>
          </ac:spMkLst>
        </pc:spChg>
        <pc:spChg chg="add mod">
          <ac:chgData name="Annie Gilmore Bryant" userId="f7d795f2-1209-4b52-90c4-738122001f90" providerId="ADAL" clId="{72E5A1B4-9F07-4DD0-8512-E3D7D4AC5AEE}" dt="2022-07-10T01:29:55.233" v="6923" actId="1037"/>
          <ac:spMkLst>
            <pc:docMk/>
            <pc:sldMk cId="3075796852" sldId="268"/>
            <ac:spMk id="23" creationId="{9BDC5A75-09DA-4FFA-9642-1EC1C045634A}"/>
          </ac:spMkLst>
        </pc:spChg>
        <pc:spChg chg="add mod">
          <ac:chgData name="Annie Gilmore Bryant" userId="f7d795f2-1209-4b52-90c4-738122001f90" providerId="ADAL" clId="{72E5A1B4-9F07-4DD0-8512-E3D7D4AC5AEE}" dt="2022-07-10T01:29:55.233" v="6923" actId="1037"/>
          <ac:spMkLst>
            <pc:docMk/>
            <pc:sldMk cId="3075796852" sldId="268"/>
            <ac:spMk id="24" creationId="{2E930694-8085-42F9-960E-624F900D6CDA}"/>
          </ac:spMkLst>
        </pc:spChg>
        <pc:spChg chg="add mod">
          <ac:chgData name="Annie Gilmore Bryant" userId="f7d795f2-1209-4b52-90c4-738122001f90" providerId="ADAL" clId="{72E5A1B4-9F07-4DD0-8512-E3D7D4AC5AEE}" dt="2022-07-10T01:29:55.233" v="6923" actId="1037"/>
          <ac:spMkLst>
            <pc:docMk/>
            <pc:sldMk cId="3075796852" sldId="268"/>
            <ac:spMk id="25" creationId="{B08BF743-B207-4FD1-9FAB-12BF01D4C620}"/>
          </ac:spMkLst>
        </pc:spChg>
        <pc:spChg chg="add mod">
          <ac:chgData name="Annie Gilmore Bryant" userId="f7d795f2-1209-4b52-90c4-738122001f90" providerId="ADAL" clId="{72E5A1B4-9F07-4DD0-8512-E3D7D4AC5AEE}" dt="2022-07-10T01:29:55.233" v="6923" actId="1037"/>
          <ac:spMkLst>
            <pc:docMk/>
            <pc:sldMk cId="3075796852" sldId="268"/>
            <ac:spMk id="26" creationId="{6FCD7250-12FE-4F26-8182-93B20C2A2293}"/>
          </ac:spMkLst>
        </pc:spChg>
        <pc:spChg chg="add mod">
          <ac:chgData name="Annie Gilmore Bryant" userId="f7d795f2-1209-4b52-90c4-738122001f90" providerId="ADAL" clId="{72E5A1B4-9F07-4DD0-8512-E3D7D4AC5AEE}" dt="2022-07-10T01:29:55.233" v="6923" actId="1037"/>
          <ac:spMkLst>
            <pc:docMk/>
            <pc:sldMk cId="3075796852" sldId="268"/>
            <ac:spMk id="27" creationId="{3ADD6701-95A9-4830-AA8B-45674550EA07}"/>
          </ac:spMkLst>
        </pc:spChg>
        <pc:spChg chg="add mod">
          <ac:chgData name="Annie Gilmore Bryant" userId="f7d795f2-1209-4b52-90c4-738122001f90" providerId="ADAL" clId="{72E5A1B4-9F07-4DD0-8512-E3D7D4AC5AEE}" dt="2022-07-10T01:29:55.233" v="6923" actId="1037"/>
          <ac:spMkLst>
            <pc:docMk/>
            <pc:sldMk cId="3075796852" sldId="268"/>
            <ac:spMk id="28" creationId="{FC7BA36D-6DAA-4E4F-AC38-F1296EAD1642}"/>
          </ac:spMkLst>
        </pc:spChg>
        <pc:spChg chg="add mod">
          <ac:chgData name="Annie Gilmore Bryant" userId="f7d795f2-1209-4b52-90c4-738122001f90" providerId="ADAL" clId="{72E5A1B4-9F07-4DD0-8512-E3D7D4AC5AEE}" dt="2022-07-10T01:29:55.233" v="6923" actId="1037"/>
          <ac:spMkLst>
            <pc:docMk/>
            <pc:sldMk cId="3075796852" sldId="268"/>
            <ac:spMk id="29" creationId="{C787ADAC-60BD-4B2E-8FDE-5B68B1E19DF0}"/>
          </ac:spMkLst>
        </pc:spChg>
        <pc:spChg chg="add mod">
          <ac:chgData name="Annie Gilmore Bryant" userId="f7d795f2-1209-4b52-90c4-738122001f90" providerId="ADAL" clId="{72E5A1B4-9F07-4DD0-8512-E3D7D4AC5AEE}" dt="2022-07-10T01:29:55.233" v="6923" actId="1037"/>
          <ac:spMkLst>
            <pc:docMk/>
            <pc:sldMk cId="3075796852" sldId="268"/>
            <ac:spMk id="30" creationId="{E6996A62-C5D8-40D5-A7DD-B3E29A1AB498}"/>
          </ac:spMkLst>
        </pc:spChg>
        <pc:spChg chg="add mod">
          <ac:chgData name="Annie Gilmore Bryant" userId="f7d795f2-1209-4b52-90c4-738122001f90" providerId="ADAL" clId="{72E5A1B4-9F07-4DD0-8512-E3D7D4AC5AEE}" dt="2022-07-10T01:29:55.233" v="6923" actId="1037"/>
          <ac:spMkLst>
            <pc:docMk/>
            <pc:sldMk cId="3075796852" sldId="268"/>
            <ac:spMk id="31" creationId="{C84388BB-DDA2-4AE8-A867-FA1185CC4C11}"/>
          </ac:spMkLst>
        </pc:spChg>
        <pc:spChg chg="add mod">
          <ac:chgData name="Annie Gilmore Bryant" userId="f7d795f2-1209-4b52-90c4-738122001f90" providerId="ADAL" clId="{72E5A1B4-9F07-4DD0-8512-E3D7D4AC5AEE}" dt="2022-07-10T01:29:55.233" v="6923" actId="1037"/>
          <ac:spMkLst>
            <pc:docMk/>
            <pc:sldMk cId="3075796852" sldId="268"/>
            <ac:spMk id="32" creationId="{59E82143-991A-4393-9023-852788F94EE7}"/>
          </ac:spMkLst>
        </pc:spChg>
        <pc:spChg chg="add mod">
          <ac:chgData name="Annie Gilmore Bryant" userId="f7d795f2-1209-4b52-90c4-738122001f90" providerId="ADAL" clId="{72E5A1B4-9F07-4DD0-8512-E3D7D4AC5AEE}" dt="2022-07-10T01:29:55.233" v="6923" actId="1037"/>
          <ac:spMkLst>
            <pc:docMk/>
            <pc:sldMk cId="3075796852" sldId="268"/>
            <ac:spMk id="33" creationId="{F75CC0CC-7742-4B9A-BBE5-9DA2C359AF63}"/>
          </ac:spMkLst>
        </pc:spChg>
        <pc:spChg chg="add mod">
          <ac:chgData name="Annie Gilmore Bryant" userId="f7d795f2-1209-4b52-90c4-738122001f90" providerId="ADAL" clId="{72E5A1B4-9F07-4DD0-8512-E3D7D4AC5AEE}" dt="2022-07-10T01:29:55.233" v="6923" actId="1037"/>
          <ac:spMkLst>
            <pc:docMk/>
            <pc:sldMk cId="3075796852" sldId="268"/>
            <ac:spMk id="34" creationId="{95077EBC-F02F-4280-93A3-09C2900012D8}"/>
          </ac:spMkLst>
        </pc:spChg>
        <pc:spChg chg="add mod">
          <ac:chgData name="Annie Gilmore Bryant" userId="f7d795f2-1209-4b52-90c4-738122001f90" providerId="ADAL" clId="{72E5A1B4-9F07-4DD0-8512-E3D7D4AC5AEE}" dt="2022-07-10T01:29:55.233" v="6923" actId="1037"/>
          <ac:spMkLst>
            <pc:docMk/>
            <pc:sldMk cId="3075796852" sldId="268"/>
            <ac:spMk id="38" creationId="{25142B44-9217-4B71-A2E0-3A48571A8A08}"/>
          </ac:spMkLst>
        </pc:spChg>
        <pc:spChg chg="add mod">
          <ac:chgData name="Annie Gilmore Bryant" userId="f7d795f2-1209-4b52-90c4-738122001f90" providerId="ADAL" clId="{72E5A1B4-9F07-4DD0-8512-E3D7D4AC5AEE}" dt="2022-07-10T05:37:47.355" v="9248" actId="14100"/>
          <ac:spMkLst>
            <pc:docMk/>
            <pc:sldMk cId="3075796852" sldId="268"/>
            <ac:spMk id="41" creationId="{3FCDB3FC-B3A1-46F0-993C-B097DDF049C7}"/>
          </ac:spMkLst>
        </pc:spChg>
        <pc:spChg chg="add mod">
          <ac:chgData name="Annie Gilmore Bryant" userId="f7d795f2-1209-4b52-90c4-738122001f90" providerId="ADAL" clId="{72E5A1B4-9F07-4DD0-8512-E3D7D4AC5AEE}" dt="2022-07-10T07:02:07.263" v="9463" actId="1038"/>
          <ac:spMkLst>
            <pc:docMk/>
            <pc:sldMk cId="3075796852" sldId="268"/>
            <ac:spMk id="44" creationId="{4BB11AAB-AED3-44EE-8944-39554C69FDEB}"/>
          </ac:spMkLst>
        </pc:spChg>
        <pc:spChg chg="add mod">
          <ac:chgData name="Annie Gilmore Bryant" userId="f7d795f2-1209-4b52-90c4-738122001f90" providerId="ADAL" clId="{72E5A1B4-9F07-4DD0-8512-E3D7D4AC5AEE}" dt="2022-07-10T07:02:30.327" v="9497" actId="20577"/>
          <ac:spMkLst>
            <pc:docMk/>
            <pc:sldMk cId="3075796852" sldId="268"/>
            <ac:spMk id="45" creationId="{BC29F35E-BFDD-461C-A280-54A6243A8ADC}"/>
          </ac:spMkLst>
        </pc:spChg>
        <pc:spChg chg="add del mod">
          <ac:chgData name="Annie Gilmore Bryant" userId="f7d795f2-1209-4b52-90c4-738122001f90" providerId="ADAL" clId="{72E5A1B4-9F07-4DD0-8512-E3D7D4AC5AEE}" dt="2022-07-10T01:15:32.008" v="6339"/>
          <ac:spMkLst>
            <pc:docMk/>
            <pc:sldMk cId="3075796852" sldId="268"/>
            <ac:spMk id="46" creationId="{C1AA1E7F-ABD6-4C06-BC8C-924037A4CCFE}"/>
          </ac:spMkLst>
        </pc:spChg>
        <pc:spChg chg="add mod">
          <ac:chgData name="Annie Gilmore Bryant" userId="f7d795f2-1209-4b52-90c4-738122001f90" providerId="ADAL" clId="{72E5A1B4-9F07-4DD0-8512-E3D7D4AC5AEE}" dt="2022-07-10T05:37:52.255" v="9249" actId="1076"/>
          <ac:spMkLst>
            <pc:docMk/>
            <pc:sldMk cId="3075796852" sldId="268"/>
            <ac:spMk id="53" creationId="{D3B2F009-D25C-45D1-8296-A1EF65BCDD63}"/>
          </ac:spMkLst>
        </pc:spChg>
        <pc:spChg chg="add mod">
          <ac:chgData name="Annie Gilmore Bryant" userId="f7d795f2-1209-4b52-90c4-738122001f90" providerId="ADAL" clId="{72E5A1B4-9F07-4DD0-8512-E3D7D4AC5AEE}" dt="2022-07-10T01:30:08.313" v="6946" actId="1038"/>
          <ac:spMkLst>
            <pc:docMk/>
            <pc:sldMk cId="3075796852" sldId="268"/>
            <ac:spMk id="55" creationId="{E52BF4B5-0C5A-4C37-952D-E72EC17716E6}"/>
          </ac:spMkLst>
        </pc:spChg>
        <pc:spChg chg="add mod">
          <ac:chgData name="Annie Gilmore Bryant" userId="f7d795f2-1209-4b52-90c4-738122001f90" providerId="ADAL" clId="{72E5A1B4-9F07-4DD0-8512-E3D7D4AC5AEE}" dt="2022-07-10T01:30:08.313" v="6946" actId="1038"/>
          <ac:spMkLst>
            <pc:docMk/>
            <pc:sldMk cId="3075796852" sldId="268"/>
            <ac:spMk id="56" creationId="{E3EC786A-E980-405C-A556-37149CEBA8DB}"/>
          </ac:spMkLst>
        </pc:spChg>
        <pc:spChg chg="add mod">
          <ac:chgData name="Annie Gilmore Bryant" userId="f7d795f2-1209-4b52-90c4-738122001f90" providerId="ADAL" clId="{72E5A1B4-9F07-4DD0-8512-E3D7D4AC5AEE}" dt="2022-07-10T01:30:21.652" v="6953" actId="1076"/>
          <ac:spMkLst>
            <pc:docMk/>
            <pc:sldMk cId="3075796852" sldId="268"/>
            <ac:spMk id="57" creationId="{19E9AD20-C957-4D55-82E7-1AD2007BAC76}"/>
          </ac:spMkLst>
        </pc:spChg>
        <pc:spChg chg="del">
          <ac:chgData name="Annie Gilmore Bryant" userId="f7d795f2-1209-4b52-90c4-738122001f90" providerId="ADAL" clId="{72E5A1B4-9F07-4DD0-8512-E3D7D4AC5AEE}" dt="2022-07-09T07:55:20.857" v="3849" actId="478"/>
          <ac:spMkLst>
            <pc:docMk/>
            <pc:sldMk cId="3075796852" sldId="268"/>
            <ac:spMk id="59" creationId="{52376612-31AA-4135-8EF4-6909416035C7}"/>
          </ac:spMkLst>
        </pc:spChg>
        <pc:spChg chg="del">
          <ac:chgData name="Annie Gilmore Bryant" userId="f7d795f2-1209-4b52-90c4-738122001f90" providerId="ADAL" clId="{72E5A1B4-9F07-4DD0-8512-E3D7D4AC5AEE}" dt="2022-07-09T07:55:20.857" v="3849" actId="478"/>
          <ac:spMkLst>
            <pc:docMk/>
            <pc:sldMk cId="3075796852" sldId="268"/>
            <ac:spMk id="60" creationId="{978FCCF2-0C9C-451A-AFE5-84447110112D}"/>
          </ac:spMkLst>
        </pc:spChg>
        <pc:spChg chg="add del mod">
          <ac:chgData name="Annie Gilmore Bryant" userId="f7d795f2-1209-4b52-90c4-738122001f90" providerId="ADAL" clId="{72E5A1B4-9F07-4DD0-8512-E3D7D4AC5AEE}" dt="2022-07-10T05:35:40.366" v="9214" actId="478"/>
          <ac:spMkLst>
            <pc:docMk/>
            <pc:sldMk cId="3075796852" sldId="268"/>
            <ac:spMk id="60" creationId="{B9029AB3-2490-4C4B-A284-DD9CBADD4E33}"/>
          </ac:spMkLst>
        </pc:spChg>
        <pc:spChg chg="del">
          <ac:chgData name="Annie Gilmore Bryant" userId="f7d795f2-1209-4b52-90c4-738122001f90" providerId="ADAL" clId="{72E5A1B4-9F07-4DD0-8512-E3D7D4AC5AEE}" dt="2022-07-09T07:55:20.857" v="3849" actId="478"/>
          <ac:spMkLst>
            <pc:docMk/>
            <pc:sldMk cId="3075796852" sldId="268"/>
            <ac:spMk id="61" creationId="{DB67988B-DED8-4736-9532-35FCDAE09CF9}"/>
          </ac:spMkLst>
        </pc:spChg>
        <pc:spChg chg="del">
          <ac:chgData name="Annie Gilmore Bryant" userId="f7d795f2-1209-4b52-90c4-738122001f90" providerId="ADAL" clId="{72E5A1B4-9F07-4DD0-8512-E3D7D4AC5AEE}" dt="2022-07-09T07:55:20.857" v="3849" actId="478"/>
          <ac:spMkLst>
            <pc:docMk/>
            <pc:sldMk cId="3075796852" sldId="268"/>
            <ac:spMk id="64" creationId="{F3378DDB-8A71-4CA2-AEB6-393B03BCC2FD}"/>
          </ac:spMkLst>
        </pc:spChg>
        <pc:spChg chg="del">
          <ac:chgData name="Annie Gilmore Bryant" userId="f7d795f2-1209-4b52-90c4-738122001f90" providerId="ADAL" clId="{72E5A1B4-9F07-4DD0-8512-E3D7D4AC5AEE}" dt="2022-07-09T07:55:20.857" v="3849" actId="478"/>
          <ac:spMkLst>
            <pc:docMk/>
            <pc:sldMk cId="3075796852" sldId="268"/>
            <ac:spMk id="70" creationId="{AB3FEB08-DFAB-4091-AEAA-BA8B87558409}"/>
          </ac:spMkLst>
        </pc:spChg>
        <pc:spChg chg="del">
          <ac:chgData name="Annie Gilmore Bryant" userId="f7d795f2-1209-4b52-90c4-738122001f90" providerId="ADAL" clId="{72E5A1B4-9F07-4DD0-8512-E3D7D4AC5AEE}" dt="2022-07-09T07:55:20.857" v="3849" actId="478"/>
          <ac:spMkLst>
            <pc:docMk/>
            <pc:sldMk cId="3075796852" sldId="268"/>
            <ac:spMk id="71" creationId="{0C694D34-5DB4-4A63-9900-9BA69BE544F0}"/>
          </ac:spMkLst>
        </pc:spChg>
        <pc:spChg chg="add del mod">
          <ac:chgData name="Annie Gilmore Bryant" userId="f7d795f2-1209-4b52-90c4-738122001f90" providerId="ADAL" clId="{72E5A1B4-9F07-4DD0-8512-E3D7D4AC5AEE}" dt="2022-07-10T01:33:03.147" v="7003" actId="478"/>
          <ac:spMkLst>
            <pc:docMk/>
            <pc:sldMk cId="3075796852" sldId="268"/>
            <ac:spMk id="90" creationId="{0340BEC1-5658-41AC-8702-78A7CD39CE87}"/>
          </ac:spMkLst>
        </pc:spChg>
        <pc:spChg chg="add del mod">
          <ac:chgData name="Annie Gilmore Bryant" userId="f7d795f2-1209-4b52-90c4-738122001f90" providerId="ADAL" clId="{72E5A1B4-9F07-4DD0-8512-E3D7D4AC5AEE}" dt="2022-07-10T01:33:03.147" v="7003" actId="478"/>
          <ac:spMkLst>
            <pc:docMk/>
            <pc:sldMk cId="3075796852" sldId="268"/>
            <ac:spMk id="91" creationId="{6136DC8F-F910-4373-BF4B-00979C0F2ABA}"/>
          </ac:spMkLst>
        </pc:spChg>
        <pc:spChg chg="del mod">
          <ac:chgData name="Annie Gilmore Bryant" userId="f7d795f2-1209-4b52-90c4-738122001f90" providerId="ADAL" clId="{72E5A1B4-9F07-4DD0-8512-E3D7D4AC5AEE}" dt="2022-07-09T07:55:25.546" v="3851" actId="478"/>
          <ac:spMkLst>
            <pc:docMk/>
            <pc:sldMk cId="3075796852" sldId="268"/>
            <ac:spMk id="95" creationId="{7AF7AC1D-869D-4D4C-9BF0-FDB9B3744AE6}"/>
          </ac:spMkLst>
        </pc:spChg>
        <pc:spChg chg="del">
          <ac:chgData name="Annie Gilmore Bryant" userId="f7d795f2-1209-4b52-90c4-738122001f90" providerId="ADAL" clId="{72E5A1B4-9F07-4DD0-8512-E3D7D4AC5AEE}" dt="2022-07-09T07:55:20.857" v="3849" actId="478"/>
          <ac:spMkLst>
            <pc:docMk/>
            <pc:sldMk cId="3075796852" sldId="268"/>
            <ac:spMk id="99" creationId="{43DFF4FF-D752-4FA7-A828-F416B244E885}"/>
          </ac:spMkLst>
        </pc:spChg>
        <pc:spChg chg="del">
          <ac:chgData name="Annie Gilmore Bryant" userId="f7d795f2-1209-4b52-90c4-738122001f90" providerId="ADAL" clId="{72E5A1B4-9F07-4DD0-8512-E3D7D4AC5AEE}" dt="2022-07-09T07:55:20.857" v="3849" actId="478"/>
          <ac:spMkLst>
            <pc:docMk/>
            <pc:sldMk cId="3075796852" sldId="268"/>
            <ac:spMk id="102" creationId="{64586769-6080-4536-B0FD-D95935A71836}"/>
          </ac:spMkLst>
        </pc:spChg>
        <pc:spChg chg="del">
          <ac:chgData name="Annie Gilmore Bryant" userId="f7d795f2-1209-4b52-90c4-738122001f90" providerId="ADAL" clId="{72E5A1B4-9F07-4DD0-8512-E3D7D4AC5AEE}" dt="2022-07-09T07:55:20.857" v="3849" actId="478"/>
          <ac:spMkLst>
            <pc:docMk/>
            <pc:sldMk cId="3075796852" sldId="268"/>
            <ac:spMk id="105" creationId="{612A2E66-6B56-42D5-9427-FC5FDCE6A9DF}"/>
          </ac:spMkLst>
        </pc:spChg>
        <pc:spChg chg="del">
          <ac:chgData name="Annie Gilmore Bryant" userId="f7d795f2-1209-4b52-90c4-738122001f90" providerId="ADAL" clId="{72E5A1B4-9F07-4DD0-8512-E3D7D4AC5AEE}" dt="2022-07-09T07:55:20.857" v="3849" actId="478"/>
          <ac:spMkLst>
            <pc:docMk/>
            <pc:sldMk cId="3075796852" sldId="268"/>
            <ac:spMk id="106" creationId="{EC5A24DA-E71F-4134-AF15-A1461B259E00}"/>
          </ac:spMkLst>
        </pc:spChg>
        <pc:spChg chg="del">
          <ac:chgData name="Annie Gilmore Bryant" userId="f7d795f2-1209-4b52-90c4-738122001f90" providerId="ADAL" clId="{72E5A1B4-9F07-4DD0-8512-E3D7D4AC5AEE}" dt="2022-07-09T07:55:20.857" v="3849" actId="478"/>
          <ac:spMkLst>
            <pc:docMk/>
            <pc:sldMk cId="3075796852" sldId="268"/>
            <ac:spMk id="107" creationId="{7D9AA67C-61B2-4813-BE3F-647BBDBA6C2D}"/>
          </ac:spMkLst>
        </pc:spChg>
        <pc:spChg chg="del">
          <ac:chgData name="Annie Gilmore Bryant" userId="f7d795f2-1209-4b52-90c4-738122001f90" providerId="ADAL" clId="{72E5A1B4-9F07-4DD0-8512-E3D7D4AC5AEE}" dt="2022-07-09T07:55:20.857" v="3849" actId="478"/>
          <ac:spMkLst>
            <pc:docMk/>
            <pc:sldMk cId="3075796852" sldId="268"/>
            <ac:spMk id="108" creationId="{8B289830-BAEA-4A07-83E2-AC9CD92D1A93}"/>
          </ac:spMkLst>
        </pc:spChg>
        <pc:spChg chg="del">
          <ac:chgData name="Annie Gilmore Bryant" userId="f7d795f2-1209-4b52-90c4-738122001f90" providerId="ADAL" clId="{72E5A1B4-9F07-4DD0-8512-E3D7D4AC5AEE}" dt="2022-07-09T07:55:20.857" v="3849" actId="478"/>
          <ac:spMkLst>
            <pc:docMk/>
            <pc:sldMk cId="3075796852" sldId="268"/>
            <ac:spMk id="109" creationId="{8E2A4B55-4A18-4603-A9E3-C8E23F378467}"/>
          </ac:spMkLst>
        </pc:spChg>
        <pc:spChg chg="del">
          <ac:chgData name="Annie Gilmore Bryant" userId="f7d795f2-1209-4b52-90c4-738122001f90" providerId="ADAL" clId="{72E5A1B4-9F07-4DD0-8512-E3D7D4AC5AEE}" dt="2022-07-09T07:55:20.857" v="3849" actId="478"/>
          <ac:spMkLst>
            <pc:docMk/>
            <pc:sldMk cId="3075796852" sldId="268"/>
            <ac:spMk id="110" creationId="{4F8B0FE8-7C47-4464-8D94-82266242D381}"/>
          </ac:spMkLst>
        </pc:spChg>
        <pc:spChg chg="del">
          <ac:chgData name="Annie Gilmore Bryant" userId="f7d795f2-1209-4b52-90c4-738122001f90" providerId="ADAL" clId="{72E5A1B4-9F07-4DD0-8512-E3D7D4AC5AEE}" dt="2022-07-09T07:55:20.857" v="3849" actId="478"/>
          <ac:spMkLst>
            <pc:docMk/>
            <pc:sldMk cId="3075796852" sldId="268"/>
            <ac:spMk id="111" creationId="{3FAD4113-EB21-4356-B8B0-034C12FA8266}"/>
          </ac:spMkLst>
        </pc:spChg>
        <pc:spChg chg="del">
          <ac:chgData name="Annie Gilmore Bryant" userId="f7d795f2-1209-4b52-90c4-738122001f90" providerId="ADAL" clId="{72E5A1B4-9F07-4DD0-8512-E3D7D4AC5AEE}" dt="2022-07-09T07:55:20.857" v="3849" actId="478"/>
          <ac:spMkLst>
            <pc:docMk/>
            <pc:sldMk cId="3075796852" sldId="268"/>
            <ac:spMk id="112" creationId="{162E81F1-C6C7-4D8F-AD59-BDD82E441C3F}"/>
          </ac:spMkLst>
        </pc:spChg>
        <pc:spChg chg="del">
          <ac:chgData name="Annie Gilmore Bryant" userId="f7d795f2-1209-4b52-90c4-738122001f90" providerId="ADAL" clId="{72E5A1B4-9F07-4DD0-8512-E3D7D4AC5AEE}" dt="2022-07-09T07:55:20.857" v="3849" actId="478"/>
          <ac:spMkLst>
            <pc:docMk/>
            <pc:sldMk cId="3075796852" sldId="268"/>
            <ac:spMk id="113" creationId="{0C4FD57E-3A51-452F-AC1E-3235DFBFFA2F}"/>
          </ac:spMkLst>
        </pc:spChg>
        <pc:spChg chg="del">
          <ac:chgData name="Annie Gilmore Bryant" userId="f7d795f2-1209-4b52-90c4-738122001f90" providerId="ADAL" clId="{72E5A1B4-9F07-4DD0-8512-E3D7D4AC5AEE}" dt="2022-07-09T07:55:20.857" v="3849" actId="478"/>
          <ac:spMkLst>
            <pc:docMk/>
            <pc:sldMk cId="3075796852" sldId="268"/>
            <ac:spMk id="114" creationId="{B3115405-5F78-4CFE-8139-EAC3E55B94F7}"/>
          </ac:spMkLst>
        </pc:spChg>
        <pc:spChg chg="del">
          <ac:chgData name="Annie Gilmore Bryant" userId="f7d795f2-1209-4b52-90c4-738122001f90" providerId="ADAL" clId="{72E5A1B4-9F07-4DD0-8512-E3D7D4AC5AEE}" dt="2022-07-09T07:55:20.857" v="3849" actId="478"/>
          <ac:spMkLst>
            <pc:docMk/>
            <pc:sldMk cId="3075796852" sldId="268"/>
            <ac:spMk id="115" creationId="{BB341BF5-89D7-416E-BF6A-F075DD0B89EB}"/>
          </ac:spMkLst>
        </pc:spChg>
        <pc:spChg chg="del">
          <ac:chgData name="Annie Gilmore Bryant" userId="f7d795f2-1209-4b52-90c4-738122001f90" providerId="ADAL" clId="{72E5A1B4-9F07-4DD0-8512-E3D7D4AC5AEE}" dt="2022-07-09T07:55:20.857" v="3849" actId="478"/>
          <ac:spMkLst>
            <pc:docMk/>
            <pc:sldMk cId="3075796852" sldId="268"/>
            <ac:spMk id="116" creationId="{91D8AE97-5CD6-4264-8491-AC7C56D79457}"/>
          </ac:spMkLst>
        </pc:spChg>
        <pc:spChg chg="del">
          <ac:chgData name="Annie Gilmore Bryant" userId="f7d795f2-1209-4b52-90c4-738122001f90" providerId="ADAL" clId="{72E5A1B4-9F07-4DD0-8512-E3D7D4AC5AEE}" dt="2022-07-09T07:55:20.857" v="3849" actId="478"/>
          <ac:spMkLst>
            <pc:docMk/>
            <pc:sldMk cId="3075796852" sldId="268"/>
            <ac:spMk id="122" creationId="{4BFE447A-22DE-443E-821B-65AF2A9D16C8}"/>
          </ac:spMkLst>
        </pc:spChg>
        <pc:spChg chg="del">
          <ac:chgData name="Annie Gilmore Bryant" userId="f7d795f2-1209-4b52-90c4-738122001f90" providerId="ADAL" clId="{72E5A1B4-9F07-4DD0-8512-E3D7D4AC5AEE}" dt="2022-07-09T07:55:20.857" v="3849" actId="478"/>
          <ac:spMkLst>
            <pc:docMk/>
            <pc:sldMk cId="3075796852" sldId="268"/>
            <ac:spMk id="123" creationId="{CD869632-8E18-4DD0-88B8-85C9B8F4017A}"/>
          </ac:spMkLst>
        </pc:spChg>
        <pc:spChg chg="del">
          <ac:chgData name="Annie Gilmore Bryant" userId="f7d795f2-1209-4b52-90c4-738122001f90" providerId="ADAL" clId="{72E5A1B4-9F07-4DD0-8512-E3D7D4AC5AEE}" dt="2022-07-09T07:55:20.857" v="3849" actId="478"/>
          <ac:spMkLst>
            <pc:docMk/>
            <pc:sldMk cId="3075796852" sldId="268"/>
            <ac:spMk id="124" creationId="{34598FE8-A100-43AD-A9C2-75B7001A5390}"/>
          </ac:spMkLst>
        </pc:spChg>
        <pc:spChg chg="del">
          <ac:chgData name="Annie Gilmore Bryant" userId="f7d795f2-1209-4b52-90c4-738122001f90" providerId="ADAL" clId="{72E5A1B4-9F07-4DD0-8512-E3D7D4AC5AEE}" dt="2022-07-09T07:55:20.857" v="3849" actId="478"/>
          <ac:spMkLst>
            <pc:docMk/>
            <pc:sldMk cId="3075796852" sldId="268"/>
            <ac:spMk id="125" creationId="{0FC44685-2336-492E-BCFB-B02F5A8F41C6}"/>
          </ac:spMkLst>
        </pc:spChg>
        <pc:spChg chg="del">
          <ac:chgData name="Annie Gilmore Bryant" userId="f7d795f2-1209-4b52-90c4-738122001f90" providerId="ADAL" clId="{72E5A1B4-9F07-4DD0-8512-E3D7D4AC5AEE}" dt="2022-07-09T07:55:20.857" v="3849" actId="478"/>
          <ac:spMkLst>
            <pc:docMk/>
            <pc:sldMk cId="3075796852" sldId="268"/>
            <ac:spMk id="130" creationId="{038A7763-CA16-4AAF-B7AD-343C5DD796CC}"/>
          </ac:spMkLst>
        </pc:spChg>
        <pc:spChg chg="del">
          <ac:chgData name="Annie Gilmore Bryant" userId="f7d795f2-1209-4b52-90c4-738122001f90" providerId="ADAL" clId="{72E5A1B4-9F07-4DD0-8512-E3D7D4AC5AEE}" dt="2022-07-09T07:55:20.857" v="3849" actId="478"/>
          <ac:spMkLst>
            <pc:docMk/>
            <pc:sldMk cId="3075796852" sldId="268"/>
            <ac:spMk id="134" creationId="{0A096871-F9C7-46CC-8466-B8E2C5A004D8}"/>
          </ac:spMkLst>
        </pc:spChg>
        <pc:spChg chg="del">
          <ac:chgData name="Annie Gilmore Bryant" userId="f7d795f2-1209-4b52-90c4-738122001f90" providerId="ADAL" clId="{72E5A1B4-9F07-4DD0-8512-E3D7D4AC5AEE}" dt="2022-07-09T07:55:20.857" v="3849" actId="478"/>
          <ac:spMkLst>
            <pc:docMk/>
            <pc:sldMk cId="3075796852" sldId="268"/>
            <ac:spMk id="135" creationId="{DD09C062-18FE-4928-AE9B-4430FC8BFA6C}"/>
          </ac:spMkLst>
        </pc:spChg>
        <pc:spChg chg="del">
          <ac:chgData name="Annie Gilmore Bryant" userId="f7d795f2-1209-4b52-90c4-738122001f90" providerId="ADAL" clId="{72E5A1B4-9F07-4DD0-8512-E3D7D4AC5AEE}" dt="2022-07-09T07:55:20.857" v="3849" actId="478"/>
          <ac:spMkLst>
            <pc:docMk/>
            <pc:sldMk cId="3075796852" sldId="268"/>
            <ac:spMk id="136" creationId="{ACF8CEF2-EF27-41A4-B10D-841F86DEB98C}"/>
          </ac:spMkLst>
        </pc:spChg>
        <pc:spChg chg="del">
          <ac:chgData name="Annie Gilmore Bryant" userId="f7d795f2-1209-4b52-90c4-738122001f90" providerId="ADAL" clId="{72E5A1B4-9F07-4DD0-8512-E3D7D4AC5AEE}" dt="2022-07-09T07:55:20.857" v="3849" actId="478"/>
          <ac:spMkLst>
            <pc:docMk/>
            <pc:sldMk cId="3075796852" sldId="268"/>
            <ac:spMk id="137" creationId="{66610B56-B270-422E-9E68-D833697061C4}"/>
          </ac:spMkLst>
        </pc:spChg>
        <pc:spChg chg="del">
          <ac:chgData name="Annie Gilmore Bryant" userId="f7d795f2-1209-4b52-90c4-738122001f90" providerId="ADAL" clId="{72E5A1B4-9F07-4DD0-8512-E3D7D4AC5AEE}" dt="2022-07-09T07:55:20.857" v="3849" actId="478"/>
          <ac:spMkLst>
            <pc:docMk/>
            <pc:sldMk cId="3075796852" sldId="268"/>
            <ac:spMk id="139" creationId="{8D42AB44-51B8-4556-AA80-48F59BCDEB74}"/>
          </ac:spMkLst>
        </pc:spChg>
        <pc:spChg chg="del">
          <ac:chgData name="Annie Gilmore Bryant" userId="f7d795f2-1209-4b52-90c4-738122001f90" providerId="ADAL" clId="{72E5A1B4-9F07-4DD0-8512-E3D7D4AC5AEE}" dt="2022-07-09T07:55:20.857" v="3849" actId="478"/>
          <ac:spMkLst>
            <pc:docMk/>
            <pc:sldMk cId="3075796852" sldId="268"/>
            <ac:spMk id="140" creationId="{BCFD945C-BFD0-436F-8B51-CF465E6BA4F9}"/>
          </ac:spMkLst>
        </pc:spChg>
        <pc:spChg chg="del">
          <ac:chgData name="Annie Gilmore Bryant" userId="f7d795f2-1209-4b52-90c4-738122001f90" providerId="ADAL" clId="{72E5A1B4-9F07-4DD0-8512-E3D7D4AC5AEE}" dt="2022-07-09T07:55:20.857" v="3849" actId="478"/>
          <ac:spMkLst>
            <pc:docMk/>
            <pc:sldMk cId="3075796852" sldId="268"/>
            <ac:spMk id="143" creationId="{C8BA794A-F5B1-4BD0-87AF-5C670775C13A}"/>
          </ac:spMkLst>
        </pc:spChg>
        <pc:spChg chg="del">
          <ac:chgData name="Annie Gilmore Bryant" userId="f7d795f2-1209-4b52-90c4-738122001f90" providerId="ADAL" clId="{72E5A1B4-9F07-4DD0-8512-E3D7D4AC5AEE}" dt="2022-07-09T07:55:20.857" v="3849" actId="478"/>
          <ac:spMkLst>
            <pc:docMk/>
            <pc:sldMk cId="3075796852" sldId="268"/>
            <ac:spMk id="144" creationId="{7C3629C2-3343-46D8-B152-78946D1363EA}"/>
          </ac:spMkLst>
        </pc:spChg>
        <pc:grpChg chg="add del mod">
          <ac:chgData name="Annie Gilmore Bryant" userId="f7d795f2-1209-4b52-90c4-738122001f90" providerId="ADAL" clId="{72E5A1B4-9F07-4DD0-8512-E3D7D4AC5AEE}" dt="2022-07-10T00:21:56.744" v="5812" actId="165"/>
          <ac:grpSpMkLst>
            <pc:docMk/>
            <pc:sldMk cId="3075796852" sldId="268"/>
            <ac:grpSpMk id="6" creationId="{A9197129-8A2A-4C9E-A1FF-463F8ECFBEA5}"/>
          </ac:grpSpMkLst>
        </pc:grpChg>
        <pc:grpChg chg="add del mod">
          <ac:chgData name="Annie Gilmore Bryant" userId="f7d795f2-1209-4b52-90c4-738122001f90" providerId="ADAL" clId="{72E5A1B4-9F07-4DD0-8512-E3D7D4AC5AEE}" dt="2022-07-10T00:22:30.504" v="5827"/>
          <ac:grpSpMkLst>
            <pc:docMk/>
            <pc:sldMk cId="3075796852" sldId="268"/>
            <ac:grpSpMk id="12" creationId="{B514A6D4-A230-409B-83E1-F574F49AAF84}"/>
          </ac:grpSpMkLst>
        </pc:grpChg>
        <pc:grpChg chg="add mod">
          <ac:chgData name="Annie Gilmore Bryant" userId="f7d795f2-1209-4b52-90c4-738122001f90" providerId="ADAL" clId="{72E5A1B4-9F07-4DD0-8512-E3D7D4AC5AEE}" dt="2022-07-10T01:29:55.233" v="6923" actId="1037"/>
          <ac:grpSpMkLst>
            <pc:docMk/>
            <pc:sldMk cId="3075796852" sldId="268"/>
            <ac:grpSpMk id="20" creationId="{908425E1-B2BC-432E-B8B2-F36C4E0DAFF5}"/>
          </ac:grpSpMkLst>
        </pc:grpChg>
        <pc:grpChg chg="del">
          <ac:chgData name="Annie Gilmore Bryant" userId="f7d795f2-1209-4b52-90c4-738122001f90" providerId="ADAL" clId="{72E5A1B4-9F07-4DD0-8512-E3D7D4AC5AEE}" dt="2022-07-09T07:55:20.857" v="3849" actId="478"/>
          <ac:grpSpMkLst>
            <pc:docMk/>
            <pc:sldMk cId="3075796852" sldId="268"/>
            <ac:grpSpMk id="23" creationId="{FCBC6244-D85E-48C6-A3F7-DDF42B8BF535}"/>
          </ac:grpSpMkLst>
        </pc:grpChg>
        <pc:grpChg chg="del">
          <ac:chgData name="Annie Gilmore Bryant" userId="f7d795f2-1209-4b52-90c4-738122001f90" providerId="ADAL" clId="{72E5A1B4-9F07-4DD0-8512-E3D7D4AC5AEE}" dt="2022-07-09T07:55:20.857" v="3849" actId="478"/>
          <ac:grpSpMkLst>
            <pc:docMk/>
            <pc:sldMk cId="3075796852" sldId="268"/>
            <ac:grpSpMk id="44" creationId="{78080F36-CD93-4E8E-81F2-69654E23B3C4}"/>
          </ac:grpSpMkLst>
        </pc:grpChg>
        <pc:grpChg chg="del">
          <ac:chgData name="Annie Gilmore Bryant" userId="f7d795f2-1209-4b52-90c4-738122001f90" providerId="ADAL" clId="{72E5A1B4-9F07-4DD0-8512-E3D7D4AC5AEE}" dt="2022-07-09T07:55:20.857" v="3849" actId="478"/>
          <ac:grpSpMkLst>
            <pc:docMk/>
            <pc:sldMk cId="3075796852" sldId="268"/>
            <ac:grpSpMk id="104" creationId="{850039EC-322B-48BC-854B-BB04E5E46C92}"/>
          </ac:grpSpMkLst>
        </pc:grpChg>
        <pc:grpChg chg="del">
          <ac:chgData name="Annie Gilmore Bryant" userId="f7d795f2-1209-4b52-90c4-738122001f90" providerId="ADAL" clId="{72E5A1B4-9F07-4DD0-8512-E3D7D4AC5AEE}" dt="2022-07-09T07:55:20.857" v="3849" actId="478"/>
          <ac:grpSpMkLst>
            <pc:docMk/>
            <pc:sldMk cId="3075796852" sldId="268"/>
            <ac:grpSpMk id="120" creationId="{1A08A529-E706-46B5-886C-15F23C22CAE2}"/>
          </ac:grpSpMkLst>
        </pc:grpChg>
        <pc:graphicFrameChg chg="del">
          <ac:chgData name="Annie Gilmore Bryant" userId="f7d795f2-1209-4b52-90c4-738122001f90" providerId="ADAL" clId="{72E5A1B4-9F07-4DD0-8512-E3D7D4AC5AEE}" dt="2022-07-09T07:55:20.857" v="3849" actId="478"/>
          <ac:graphicFrameMkLst>
            <pc:docMk/>
            <pc:sldMk cId="3075796852" sldId="268"/>
            <ac:graphicFrameMk id="96" creationId="{D03B10D2-3355-45D5-96E6-4956262251C9}"/>
          </ac:graphicFrameMkLst>
        </pc:graphicFrameChg>
        <pc:graphicFrameChg chg="del">
          <ac:chgData name="Annie Gilmore Bryant" userId="f7d795f2-1209-4b52-90c4-738122001f90" providerId="ADAL" clId="{72E5A1B4-9F07-4DD0-8512-E3D7D4AC5AEE}" dt="2022-07-09T07:55:20.857" v="3849" actId="478"/>
          <ac:graphicFrameMkLst>
            <pc:docMk/>
            <pc:sldMk cId="3075796852" sldId="268"/>
            <ac:graphicFrameMk id="138" creationId="{D4E83D15-3417-4DE3-A864-70794F886369}"/>
          </ac:graphicFrameMkLst>
        </pc:graphicFrameChg>
        <pc:picChg chg="add mod">
          <ac:chgData name="Annie Gilmore Bryant" userId="f7d795f2-1209-4b52-90c4-738122001f90" providerId="ADAL" clId="{72E5A1B4-9F07-4DD0-8512-E3D7D4AC5AEE}" dt="2022-07-10T01:30:00.145" v="6936" actId="1037"/>
          <ac:picMkLst>
            <pc:docMk/>
            <pc:sldMk cId="3075796852" sldId="268"/>
            <ac:picMk id="5" creationId="{714A1B7D-19D2-4616-B570-8FE707FAEF2C}"/>
          </ac:picMkLst>
        </pc:picChg>
        <pc:picChg chg="mod topLvl">
          <ac:chgData name="Annie Gilmore Bryant" userId="f7d795f2-1209-4b52-90c4-738122001f90" providerId="ADAL" clId="{72E5A1B4-9F07-4DD0-8512-E3D7D4AC5AEE}" dt="2022-07-10T01:32:37.811" v="6988" actId="1037"/>
          <ac:picMkLst>
            <pc:docMk/>
            <pc:sldMk cId="3075796852" sldId="268"/>
            <ac:picMk id="7" creationId="{48B463D2-0736-4F7C-AB9E-87F2333DBE1C}"/>
          </ac:picMkLst>
        </pc:picChg>
        <pc:picChg chg="mod topLvl">
          <ac:chgData name="Annie Gilmore Bryant" userId="f7d795f2-1209-4b52-90c4-738122001f90" providerId="ADAL" clId="{72E5A1B4-9F07-4DD0-8512-E3D7D4AC5AEE}" dt="2022-07-10T01:32:37.811" v="6988" actId="1037"/>
          <ac:picMkLst>
            <pc:docMk/>
            <pc:sldMk cId="3075796852" sldId="268"/>
            <ac:picMk id="8" creationId="{669A84B4-BF44-418E-A140-1C38A13680D7}"/>
          </ac:picMkLst>
        </pc:picChg>
        <pc:picChg chg="mod topLvl">
          <ac:chgData name="Annie Gilmore Bryant" userId="f7d795f2-1209-4b52-90c4-738122001f90" providerId="ADAL" clId="{72E5A1B4-9F07-4DD0-8512-E3D7D4AC5AEE}" dt="2022-07-10T01:32:42.667" v="7002" actId="1037"/>
          <ac:picMkLst>
            <pc:docMk/>
            <pc:sldMk cId="3075796852" sldId="268"/>
            <ac:picMk id="9" creationId="{2D80109E-FF66-42DA-9F95-00381402247F}"/>
          </ac:picMkLst>
        </pc:picChg>
        <pc:picChg chg="add del mod">
          <ac:chgData name="Annie Gilmore Bryant" userId="f7d795f2-1209-4b52-90c4-738122001f90" providerId="ADAL" clId="{72E5A1B4-9F07-4DD0-8512-E3D7D4AC5AEE}" dt="2022-07-10T00:22:30.504" v="5827"/>
          <ac:picMkLst>
            <pc:docMk/>
            <pc:sldMk cId="3075796852" sldId="268"/>
            <ac:picMk id="11" creationId="{16B55974-8EFC-4FC9-A72E-F8F0657F6AA1}"/>
          </ac:picMkLst>
        </pc:picChg>
        <pc:picChg chg="mod">
          <ac:chgData name="Annie Gilmore Bryant" userId="f7d795f2-1209-4b52-90c4-738122001f90" providerId="ADAL" clId="{72E5A1B4-9F07-4DD0-8512-E3D7D4AC5AEE}" dt="2022-07-10T00:22:29.967" v="5826"/>
          <ac:picMkLst>
            <pc:docMk/>
            <pc:sldMk cId="3075796852" sldId="268"/>
            <ac:picMk id="13" creationId="{588BA1DB-C823-4323-BCC1-B8F7E7EBD946}"/>
          </ac:picMkLst>
        </pc:picChg>
        <pc:picChg chg="mod">
          <ac:chgData name="Annie Gilmore Bryant" userId="f7d795f2-1209-4b52-90c4-738122001f90" providerId="ADAL" clId="{72E5A1B4-9F07-4DD0-8512-E3D7D4AC5AEE}" dt="2022-07-10T00:22:29.967" v="5826"/>
          <ac:picMkLst>
            <pc:docMk/>
            <pc:sldMk cId="3075796852" sldId="268"/>
            <ac:picMk id="14" creationId="{7D216801-5A08-442B-90DE-D442A025E6B0}"/>
          </ac:picMkLst>
        </pc:picChg>
        <pc:picChg chg="mod">
          <ac:chgData name="Annie Gilmore Bryant" userId="f7d795f2-1209-4b52-90c4-738122001f90" providerId="ADAL" clId="{72E5A1B4-9F07-4DD0-8512-E3D7D4AC5AEE}" dt="2022-07-10T00:22:29.967" v="5826"/>
          <ac:picMkLst>
            <pc:docMk/>
            <pc:sldMk cId="3075796852" sldId="268"/>
            <ac:picMk id="15" creationId="{E9276DCC-E8E9-4A2C-9A0B-58EA7F093604}"/>
          </ac:picMkLst>
        </pc:picChg>
        <pc:picChg chg="add mod">
          <ac:chgData name="Annie Gilmore Bryant" userId="f7d795f2-1209-4b52-90c4-738122001f90" providerId="ADAL" clId="{72E5A1B4-9F07-4DD0-8512-E3D7D4AC5AEE}" dt="2022-07-10T01:30:08.313" v="6946" actId="1038"/>
          <ac:picMkLst>
            <pc:docMk/>
            <pc:sldMk cId="3075796852" sldId="268"/>
            <ac:picMk id="36" creationId="{F1C5AE6D-21B9-49FC-9035-E4CDE76BD9F1}"/>
          </ac:picMkLst>
        </pc:picChg>
        <pc:picChg chg="del">
          <ac:chgData name="Annie Gilmore Bryant" userId="f7d795f2-1209-4b52-90c4-738122001f90" providerId="ADAL" clId="{72E5A1B4-9F07-4DD0-8512-E3D7D4AC5AEE}" dt="2022-07-09T07:55:20.857" v="3849" actId="478"/>
          <ac:picMkLst>
            <pc:docMk/>
            <pc:sldMk cId="3075796852" sldId="268"/>
            <ac:picMk id="65" creationId="{D905C95B-D41E-4540-AB01-20CBE8C1FD3F}"/>
          </ac:picMkLst>
        </pc:picChg>
        <pc:picChg chg="del">
          <ac:chgData name="Annie Gilmore Bryant" userId="f7d795f2-1209-4b52-90c4-738122001f90" providerId="ADAL" clId="{72E5A1B4-9F07-4DD0-8512-E3D7D4AC5AEE}" dt="2022-07-09T07:55:20.857" v="3849" actId="478"/>
          <ac:picMkLst>
            <pc:docMk/>
            <pc:sldMk cId="3075796852" sldId="268"/>
            <ac:picMk id="101" creationId="{8509BAE0-9E6E-41F7-87F3-32EF37173B90}"/>
          </ac:picMkLst>
        </pc:picChg>
        <pc:picChg chg="add mod">
          <ac:chgData name="Annie Gilmore Bryant" userId="f7d795f2-1209-4b52-90c4-738122001f90" providerId="ADAL" clId="{72E5A1B4-9F07-4DD0-8512-E3D7D4AC5AEE}" dt="2022-07-10T01:30:56.518" v="6959" actId="1076"/>
          <ac:picMkLst>
            <pc:docMk/>
            <pc:sldMk cId="3075796852" sldId="268"/>
            <ac:picMk id="1026" creationId="{96BCDD79-B382-492D-A375-A6EEDEC3EF66}"/>
          </ac:picMkLst>
        </pc:picChg>
        <pc:picChg chg="add mod">
          <ac:chgData name="Annie Gilmore Bryant" userId="f7d795f2-1209-4b52-90c4-738122001f90" providerId="ADAL" clId="{72E5A1B4-9F07-4DD0-8512-E3D7D4AC5AEE}" dt="2022-07-10T07:02:15.462" v="9465" actId="14100"/>
          <ac:picMkLst>
            <pc:docMk/>
            <pc:sldMk cId="3075796852" sldId="268"/>
            <ac:picMk id="1028" creationId="{F63E64E5-DFAE-4C5D-8D4B-54C8848EC914}"/>
          </ac:picMkLst>
        </pc:picChg>
        <pc:picChg chg="add mod">
          <ac:chgData name="Annie Gilmore Bryant" userId="f7d795f2-1209-4b52-90c4-738122001f90" providerId="ADAL" clId="{72E5A1B4-9F07-4DD0-8512-E3D7D4AC5AEE}" dt="2022-07-10T07:02:02.361" v="9452" actId="14100"/>
          <ac:picMkLst>
            <pc:docMk/>
            <pc:sldMk cId="3075796852" sldId="268"/>
            <ac:picMk id="1030" creationId="{A6DDF921-F436-497B-82B2-29A5F234C789}"/>
          </ac:picMkLst>
        </pc:picChg>
        <pc:picChg chg="add mod">
          <ac:chgData name="Annie Gilmore Bryant" userId="f7d795f2-1209-4b52-90c4-738122001f90" providerId="ADAL" clId="{72E5A1B4-9F07-4DD0-8512-E3D7D4AC5AEE}" dt="2022-07-10T01:30:54.339" v="6958" actId="1076"/>
          <ac:picMkLst>
            <pc:docMk/>
            <pc:sldMk cId="3075796852" sldId="268"/>
            <ac:picMk id="1032" creationId="{6033948E-E4BF-416C-93AF-0B39C6A941CC}"/>
          </ac:picMkLst>
        </pc:picChg>
        <pc:cxnChg chg="add mod">
          <ac:chgData name="Annie Gilmore Bryant" userId="f7d795f2-1209-4b52-90c4-738122001f90" providerId="ADAL" clId="{72E5A1B4-9F07-4DD0-8512-E3D7D4AC5AEE}" dt="2022-07-10T01:29:55.233" v="6923" actId="1037"/>
          <ac:cxnSpMkLst>
            <pc:docMk/>
            <pc:sldMk cId="3075796852" sldId="268"/>
            <ac:cxnSpMk id="18" creationId="{FF639B12-502F-4F5A-B9B4-AB862FEDF0CE}"/>
          </ac:cxnSpMkLst>
        </pc:cxnChg>
        <pc:cxnChg chg="del">
          <ac:chgData name="Annie Gilmore Bryant" userId="f7d795f2-1209-4b52-90c4-738122001f90" providerId="ADAL" clId="{72E5A1B4-9F07-4DD0-8512-E3D7D4AC5AEE}" dt="2022-07-09T07:55:20.857" v="3849" actId="478"/>
          <ac:cxnSpMkLst>
            <pc:docMk/>
            <pc:sldMk cId="3075796852" sldId="268"/>
            <ac:cxnSpMk id="22" creationId="{E18B88CC-5D91-488E-AF8A-0672160E4D98}"/>
          </ac:cxnSpMkLst>
        </pc:cxnChg>
        <pc:cxnChg chg="add del">
          <ac:chgData name="Annie Gilmore Bryant" userId="f7d795f2-1209-4b52-90c4-738122001f90" providerId="ADAL" clId="{72E5A1B4-9F07-4DD0-8512-E3D7D4AC5AEE}" dt="2022-07-10T01:15:57.001" v="6351" actId="11529"/>
          <ac:cxnSpMkLst>
            <pc:docMk/>
            <pc:sldMk cId="3075796852" sldId="268"/>
            <ac:cxnSpMk id="39" creationId="{20316F85-61F3-4CBA-8E81-4993C37F9A40}"/>
          </ac:cxnSpMkLst>
        </pc:cxnChg>
        <pc:cxnChg chg="add mod">
          <ac:chgData name="Annie Gilmore Bryant" userId="f7d795f2-1209-4b52-90c4-738122001f90" providerId="ADAL" clId="{72E5A1B4-9F07-4DD0-8512-E3D7D4AC5AEE}" dt="2022-07-10T01:29:55.233" v="6923" actId="1037"/>
          <ac:cxnSpMkLst>
            <pc:docMk/>
            <pc:sldMk cId="3075796852" sldId="268"/>
            <ac:cxnSpMk id="42" creationId="{CB977D6B-671A-4136-B52F-DC09E83DCE75}"/>
          </ac:cxnSpMkLst>
        </pc:cxnChg>
        <pc:cxnChg chg="add mod">
          <ac:chgData name="Annie Gilmore Bryant" userId="f7d795f2-1209-4b52-90c4-738122001f90" providerId="ADAL" clId="{72E5A1B4-9F07-4DD0-8512-E3D7D4AC5AEE}" dt="2022-07-10T01:30:08.313" v="6946" actId="1038"/>
          <ac:cxnSpMkLst>
            <pc:docMk/>
            <pc:sldMk cId="3075796852" sldId="268"/>
            <ac:cxnSpMk id="52" creationId="{257A1030-6715-47E0-A18C-78B165F7528B}"/>
          </ac:cxnSpMkLst>
        </pc:cxnChg>
        <pc:cxnChg chg="del">
          <ac:chgData name="Annie Gilmore Bryant" userId="f7d795f2-1209-4b52-90c4-738122001f90" providerId="ADAL" clId="{72E5A1B4-9F07-4DD0-8512-E3D7D4AC5AEE}" dt="2022-07-09T07:55:20.857" v="3849" actId="478"/>
          <ac:cxnSpMkLst>
            <pc:docMk/>
            <pc:sldMk cId="3075796852" sldId="268"/>
            <ac:cxnSpMk id="62" creationId="{3F336F8A-9460-4DF9-87EA-20E60FAC4BFA}"/>
          </ac:cxnSpMkLst>
        </pc:cxnChg>
        <pc:cxnChg chg="del">
          <ac:chgData name="Annie Gilmore Bryant" userId="f7d795f2-1209-4b52-90c4-738122001f90" providerId="ADAL" clId="{72E5A1B4-9F07-4DD0-8512-E3D7D4AC5AEE}" dt="2022-07-09T07:55:20.857" v="3849" actId="478"/>
          <ac:cxnSpMkLst>
            <pc:docMk/>
            <pc:sldMk cId="3075796852" sldId="268"/>
            <ac:cxnSpMk id="63" creationId="{1D74379A-680D-4119-A1CB-C62DEF656D6A}"/>
          </ac:cxnSpMkLst>
        </pc:cxnChg>
        <pc:cxnChg chg="del">
          <ac:chgData name="Annie Gilmore Bryant" userId="f7d795f2-1209-4b52-90c4-738122001f90" providerId="ADAL" clId="{72E5A1B4-9F07-4DD0-8512-E3D7D4AC5AEE}" dt="2022-07-09T07:55:20.857" v="3849" actId="478"/>
          <ac:cxnSpMkLst>
            <pc:docMk/>
            <pc:sldMk cId="3075796852" sldId="268"/>
            <ac:cxnSpMk id="100" creationId="{AE0A6937-1571-4957-B035-0EC86D9C3C36}"/>
          </ac:cxnSpMkLst>
        </pc:cxnChg>
        <pc:cxnChg chg="del">
          <ac:chgData name="Annie Gilmore Bryant" userId="f7d795f2-1209-4b52-90c4-738122001f90" providerId="ADAL" clId="{72E5A1B4-9F07-4DD0-8512-E3D7D4AC5AEE}" dt="2022-07-09T07:55:20.857" v="3849" actId="478"/>
          <ac:cxnSpMkLst>
            <pc:docMk/>
            <pc:sldMk cId="3075796852" sldId="268"/>
            <ac:cxnSpMk id="117" creationId="{4B3C63C6-D34C-4791-A6D3-A4DF30F4EEE5}"/>
          </ac:cxnSpMkLst>
        </pc:cxnChg>
        <pc:cxnChg chg="del">
          <ac:chgData name="Annie Gilmore Bryant" userId="f7d795f2-1209-4b52-90c4-738122001f90" providerId="ADAL" clId="{72E5A1B4-9F07-4DD0-8512-E3D7D4AC5AEE}" dt="2022-07-09T07:55:20.857" v="3849" actId="478"/>
          <ac:cxnSpMkLst>
            <pc:docMk/>
            <pc:sldMk cId="3075796852" sldId="268"/>
            <ac:cxnSpMk id="127" creationId="{C0FFB42C-F09D-4AA9-A4EF-E6CDC8823A9F}"/>
          </ac:cxnSpMkLst>
        </pc:cxnChg>
        <pc:cxnChg chg="del">
          <ac:chgData name="Annie Gilmore Bryant" userId="f7d795f2-1209-4b52-90c4-738122001f90" providerId="ADAL" clId="{72E5A1B4-9F07-4DD0-8512-E3D7D4AC5AEE}" dt="2022-07-09T07:55:20.857" v="3849" actId="478"/>
          <ac:cxnSpMkLst>
            <pc:docMk/>
            <pc:sldMk cId="3075796852" sldId="268"/>
            <ac:cxnSpMk id="128" creationId="{B30CCF85-90DB-4F17-BF1F-B7DF155DC0C4}"/>
          </ac:cxnSpMkLst>
        </pc:cxnChg>
        <pc:cxnChg chg="del">
          <ac:chgData name="Annie Gilmore Bryant" userId="f7d795f2-1209-4b52-90c4-738122001f90" providerId="ADAL" clId="{72E5A1B4-9F07-4DD0-8512-E3D7D4AC5AEE}" dt="2022-07-09T07:55:20.857" v="3849" actId="478"/>
          <ac:cxnSpMkLst>
            <pc:docMk/>
            <pc:sldMk cId="3075796852" sldId="268"/>
            <ac:cxnSpMk id="141" creationId="{143958AA-7CB5-462F-B4EF-96504AA45091}"/>
          </ac:cxnSpMkLst>
        </pc:cxnChg>
        <pc:cxnChg chg="del">
          <ac:chgData name="Annie Gilmore Bryant" userId="f7d795f2-1209-4b52-90c4-738122001f90" providerId="ADAL" clId="{72E5A1B4-9F07-4DD0-8512-E3D7D4AC5AEE}" dt="2022-07-09T07:55:20.857" v="3849" actId="478"/>
          <ac:cxnSpMkLst>
            <pc:docMk/>
            <pc:sldMk cId="3075796852" sldId="268"/>
            <ac:cxnSpMk id="142" creationId="{C63FA088-1880-4D24-AF21-83C15E4A0CF5}"/>
          </ac:cxnSpMkLst>
        </pc:cxnChg>
      </pc:sldChg>
      <pc:sldChg chg="addSp delSp modSp add mod">
        <pc:chgData name="Annie Gilmore Bryant" userId="f7d795f2-1209-4b52-90c4-738122001f90" providerId="ADAL" clId="{72E5A1B4-9F07-4DD0-8512-E3D7D4AC5AEE}" dt="2022-07-10T07:10:30.470" v="9831" actId="1036"/>
        <pc:sldMkLst>
          <pc:docMk/>
          <pc:sldMk cId="1209507517" sldId="269"/>
        </pc:sldMkLst>
        <pc:spChg chg="mod">
          <ac:chgData name="Annie Gilmore Bryant" userId="f7d795f2-1209-4b52-90c4-738122001f90" providerId="ADAL" clId="{72E5A1B4-9F07-4DD0-8512-E3D7D4AC5AEE}" dt="2022-07-10T07:10:30.470" v="9831" actId="1036"/>
          <ac:spMkLst>
            <pc:docMk/>
            <pc:sldMk cId="1209507517" sldId="269"/>
            <ac:spMk id="2" creationId="{8B3F99BC-6D8D-49ED-9C4E-C9797E9AD72D}"/>
          </ac:spMkLst>
        </pc:spChg>
        <pc:spChg chg="del">
          <ac:chgData name="Annie Gilmore Bryant" userId="f7d795f2-1209-4b52-90c4-738122001f90" providerId="ADAL" clId="{72E5A1B4-9F07-4DD0-8512-E3D7D4AC5AEE}" dt="2022-07-09T09:03:23.332" v="5683" actId="478"/>
          <ac:spMkLst>
            <pc:docMk/>
            <pc:sldMk cId="1209507517" sldId="269"/>
            <ac:spMk id="7" creationId="{9F624A19-73E1-4866-9E35-A034136014CD}"/>
          </ac:spMkLst>
        </pc:spChg>
        <pc:spChg chg="add mod">
          <ac:chgData name="Annie Gilmore Bryant" userId="f7d795f2-1209-4b52-90c4-738122001f90" providerId="ADAL" clId="{72E5A1B4-9F07-4DD0-8512-E3D7D4AC5AEE}" dt="2022-07-10T02:48:03.765" v="7357" actId="208"/>
          <ac:spMkLst>
            <pc:docMk/>
            <pc:sldMk cId="1209507517" sldId="269"/>
            <ac:spMk id="7" creationId="{F0143365-E289-4BAD-9B0C-8FB5CA50018B}"/>
          </ac:spMkLst>
        </pc:spChg>
        <pc:spChg chg="del">
          <ac:chgData name="Annie Gilmore Bryant" userId="f7d795f2-1209-4b52-90c4-738122001f90" providerId="ADAL" clId="{72E5A1B4-9F07-4DD0-8512-E3D7D4AC5AEE}" dt="2022-07-09T09:03:23.332" v="5683" actId="478"/>
          <ac:spMkLst>
            <pc:docMk/>
            <pc:sldMk cId="1209507517" sldId="269"/>
            <ac:spMk id="8" creationId="{3DC48017-46AD-4BFD-928E-FC6D8B9E4B0F}"/>
          </ac:spMkLst>
        </pc:spChg>
        <pc:spChg chg="add mod">
          <ac:chgData name="Annie Gilmore Bryant" userId="f7d795f2-1209-4b52-90c4-738122001f90" providerId="ADAL" clId="{72E5A1B4-9F07-4DD0-8512-E3D7D4AC5AEE}" dt="2022-07-10T02:48:03.765" v="7357" actId="208"/>
          <ac:spMkLst>
            <pc:docMk/>
            <pc:sldMk cId="1209507517" sldId="269"/>
            <ac:spMk id="8" creationId="{DBD03FB7-E3E0-47A8-BDF7-4E98F85F1574}"/>
          </ac:spMkLst>
        </pc:spChg>
        <pc:spChg chg="add del mod">
          <ac:chgData name="Annie Gilmore Bryant" userId="f7d795f2-1209-4b52-90c4-738122001f90" providerId="ADAL" clId="{72E5A1B4-9F07-4DD0-8512-E3D7D4AC5AEE}" dt="2022-07-10T02:48:46.165" v="7363" actId="478"/>
          <ac:spMkLst>
            <pc:docMk/>
            <pc:sldMk cId="1209507517" sldId="269"/>
            <ac:spMk id="9" creationId="{A0E96F10-263D-4373-B4CC-CAA514FD59EA}"/>
          </ac:spMkLst>
        </pc:spChg>
        <pc:spChg chg="add mod">
          <ac:chgData name="Annie Gilmore Bryant" userId="f7d795f2-1209-4b52-90c4-738122001f90" providerId="ADAL" clId="{72E5A1B4-9F07-4DD0-8512-E3D7D4AC5AEE}" dt="2022-07-10T02:48:03.765" v="7357" actId="208"/>
          <ac:spMkLst>
            <pc:docMk/>
            <pc:sldMk cId="1209507517" sldId="269"/>
            <ac:spMk id="12" creationId="{79536325-CA88-4753-B11C-6A7EB7EBC692}"/>
          </ac:spMkLst>
        </pc:spChg>
        <pc:spChg chg="add mod">
          <ac:chgData name="Annie Gilmore Bryant" userId="f7d795f2-1209-4b52-90c4-738122001f90" providerId="ADAL" clId="{72E5A1B4-9F07-4DD0-8512-E3D7D4AC5AEE}" dt="2022-07-10T02:48:09.821" v="7358" actId="208"/>
          <ac:spMkLst>
            <pc:docMk/>
            <pc:sldMk cId="1209507517" sldId="269"/>
            <ac:spMk id="14" creationId="{76CBADA6-CACB-4653-81DD-6A7FC63AB74C}"/>
          </ac:spMkLst>
        </pc:spChg>
        <pc:spChg chg="add mod">
          <ac:chgData name="Annie Gilmore Bryant" userId="f7d795f2-1209-4b52-90c4-738122001f90" providerId="ADAL" clId="{72E5A1B4-9F07-4DD0-8512-E3D7D4AC5AEE}" dt="2022-07-10T02:48:16.022" v="7359" actId="208"/>
          <ac:spMkLst>
            <pc:docMk/>
            <pc:sldMk cId="1209507517" sldId="269"/>
            <ac:spMk id="15" creationId="{629CA9AA-5A15-4EE3-9504-7F08E0BD427A}"/>
          </ac:spMkLst>
        </pc:spChg>
        <pc:spChg chg="add mod">
          <ac:chgData name="Annie Gilmore Bryant" userId="f7d795f2-1209-4b52-90c4-738122001f90" providerId="ADAL" clId="{72E5A1B4-9F07-4DD0-8512-E3D7D4AC5AEE}" dt="2022-07-10T02:46:04.402" v="7323" actId="1076"/>
          <ac:spMkLst>
            <pc:docMk/>
            <pc:sldMk cId="1209507517" sldId="269"/>
            <ac:spMk id="16" creationId="{9216BDB9-3066-4953-AAAE-D25274660F98}"/>
          </ac:spMkLst>
        </pc:spChg>
        <pc:spChg chg="add mod">
          <ac:chgData name="Annie Gilmore Bryant" userId="f7d795f2-1209-4b52-90c4-738122001f90" providerId="ADAL" clId="{72E5A1B4-9F07-4DD0-8512-E3D7D4AC5AEE}" dt="2022-07-10T02:46:10.236" v="7351" actId="20577"/>
          <ac:spMkLst>
            <pc:docMk/>
            <pc:sldMk cId="1209507517" sldId="269"/>
            <ac:spMk id="19" creationId="{B25EEBAA-F759-48AA-9E10-082BEF000F34}"/>
          </ac:spMkLst>
        </pc:spChg>
        <pc:spChg chg="add mod">
          <ac:chgData name="Annie Gilmore Bryant" userId="f7d795f2-1209-4b52-90c4-738122001f90" providerId="ADAL" clId="{72E5A1B4-9F07-4DD0-8512-E3D7D4AC5AEE}" dt="2022-07-10T02:45:47.950" v="7313" actId="1076"/>
          <ac:spMkLst>
            <pc:docMk/>
            <pc:sldMk cId="1209507517" sldId="269"/>
            <ac:spMk id="20" creationId="{A5532296-A7C3-4EB9-B3CF-D606C80AEA84}"/>
          </ac:spMkLst>
        </pc:spChg>
        <pc:spChg chg="mod">
          <ac:chgData name="Annie Gilmore Bryant" userId="f7d795f2-1209-4b52-90c4-738122001f90" providerId="ADAL" clId="{72E5A1B4-9F07-4DD0-8512-E3D7D4AC5AEE}" dt="2022-07-10T02:53:34.232" v="7513" actId="14826"/>
          <ac:spMkLst>
            <pc:docMk/>
            <pc:sldMk cId="1209507517" sldId="269"/>
            <ac:spMk id="23" creationId="{212E3A0A-EEEF-482E-98EB-7976250BFAC5}"/>
          </ac:spMkLst>
        </pc:spChg>
        <pc:spChg chg="add mod">
          <ac:chgData name="Annie Gilmore Bryant" userId="f7d795f2-1209-4b52-90c4-738122001f90" providerId="ADAL" clId="{72E5A1B4-9F07-4DD0-8512-E3D7D4AC5AEE}" dt="2022-07-10T06:25:21.709" v="9307" actId="1076"/>
          <ac:spMkLst>
            <pc:docMk/>
            <pc:sldMk cId="1209507517" sldId="269"/>
            <ac:spMk id="27" creationId="{8333D4A8-3D69-4AF2-B4DF-1E5008578098}"/>
          </ac:spMkLst>
        </pc:spChg>
        <pc:spChg chg="add mod">
          <ac:chgData name="Annie Gilmore Bryant" userId="f7d795f2-1209-4b52-90c4-738122001f90" providerId="ADAL" clId="{72E5A1B4-9F07-4DD0-8512-E3D7D4AC5AEE}" dt="2022-07-10T06:25:22.599" v="9308" actId="20577"/>
          <ac:spMkLst>
            <pc:docMk/>
            <pc:sldMk cId="1209507517" sldId="269"/>
            <ac:spMk id="28" creationId="{290E40FB-FF73-4C58-BD93-42C5F9A54E2D}"/>
          </ac:spMkLst>
        </pc:spChg>
        <pc:grpChg chg="add mod">
          <ac:chgData name="Annie Gilmore Bryant" userId="f7d795f2-1209-4b52-90c4-738122001f90" providerId="ADAL" clId="{72E5A1B4-9F07-4DD0-8512-E3D7D4AC5AEE}" dt="2022-07-10T02:53:34.232" v="7513" actId="14826"/>
          <ac:grpSpMkLst>
            <pc:docMk/>
            <pc:sldMk cId="1209507517" sldId="269"/>
            <ac:grpSpMk id="21" creationId="{F69A6025-6CC6-4515-94BC-9E205790EBC9}"/>
          </ac:grpSpMkLst>
        </pc:grpChg>
        <pc:graphicFrameChg chg="add mod">
          <ac:chgData name="Annie Gilmore Bryant" userId="f7d795f2-1209-4b52-90c4-738122001f90" providerId="ADAL" clId="{72E5A1B4-9F07-4DD0-8512-E3D7D4AC5AEE}" dt="2022-07-10T02:48:27.136" v="7362" actId="572"/>
          <ac:graphicFrameMkLst>
            <pc:docMk/>
            <pc:sldMk cId="1209507517" sldId="269"/>
            <ac:graphicFrameMk id="13" creationId="{14E5B878-D610-46C8-B7EE-B34D7234A131}"/>
          </ac:graphicFrameMkLst>
        </pc:graphicFrameChg>
        <pc:picChg chg="del">
          <ac:chgData name="Annie Gilmore Bryant" userId="f7d795f2-1209-4b52-90c4-738122001f90" providerId="ADAL" clId="{72E5A1B4-9F07-4DD0-8512-E3D7D4AC5AEE}" dt="2022-07-09T09:03:24.601" v="5684" actId="478"/>
          <ac:picMkLst>
            <pc:docMk/>
            <pc:sldMk cId="1209507517" sldId="269"/>
            <ac:picMk id="3" creationId="{161C8365-183E-48B7-89B6-54D932D744EF}"/>
          </ac:picMkLst>
        </pc:picChg>
        <pc:picChg chg="del mod">
          <ac:chgData name="Annie Gilmore Bryant" userId="f7d795f2-1209-4b52-90c4-738122001f90" providerId="ADAL" clId="{72E5A1B4-9F07-4DD0-8512-E3D7D4AC5AEE}" dt="2022-07-09T09:48:17.403" v="5694" actId="478"/>
          <ac:picMkLst>
            <pc:docMk/>
            <pc:sldMk cId="1209507517" sldId="269"/>
            <ac:picMk id="4" creationId="{EBDD4C4D-8202-4F6A-AF90-DD773648AD6C}"/>
          </ac:picMkLst>
        </pc:picChg>
        <pc:picChg chg="add mod">
          <ac:chgData name="Annie Gilmore Bryant" userId="f7d795f2-1209-4b52-90c4-738122001f90" providerId="ADAL" clId="{72E5A1B4-9F07-4DD0-8512-E3D7D4AC5AEE}" dt="2022-07-10T06:24:42.215" v="9297" actId="14826"/>
          <ac:picMkLst>
            <pc:docMk/>
            <pc:sldMk cId="1209507517" sldId="269"/>
            <ac:picMk id="6" creationId="{B70C3DDC-C176-4631-9740-EC14FA5F9E83}"/>
          </ac:picMkLst>
        </pc:picChg>
        <pc:picChg chg="add del mod">
          <ac:chgData name="Annie Gilmore Bryant" userId="f7d795f2-1209-4b52-90c4-738122001f90" providerId="ADAL" clId="{72E5A1B4-9F07-4DD0-8512-E3D7D4AC5AEE}" dt="2022-07-10T02:49:26.954" v="7511" actId="478"/>
          <ac:picMkLst>
            <pc:docMk/>
            <pc:sldMk cId="1209507517" sldId="269"/>
            <ac:picMk id="10" creationId="{45CC0D37-D4ED-4B8E-BE18-156735B75B54}"/>
          </ac:picMkLst>
        </pc:picChg>
        <pc:picChg chg="add del mod">
          <ac:chgData name="Annie Gilmore Bryant" userId="f7d795f2-1209-4b52-90c4-738122001f90" providerId="ADAL" clId="{72E5A1B4-9F07-4DD0-8512-E3D7D4AC5AEE}" dt="2022-07-10T02:49:26.954" v="7511" actId="478"/>
          <ac:picMkLst>
            <pc:docMk/>
            <pc:sldMk cId="1209507517" sldId="269"/>
            <ac:picMk id="11" creationId="{F1E265AE-6CF4-43E6-9F3D-79D34A1A4120}"/>
          </ac:picMkLst>
        </pc:picChg>
        <pc:picChg chg="mod">
          <ac:chgData name="Annie Gilmore Bryant" userId="f7d795f2-1209-4b52-90c4-738122001f90" providerId="ADAL" clId="{72E5A1B4-9F07-4DD0-8512-E3D7D4AC5AEE}" dt="2022-07-10T02:53:34.232" v="7513" actId="14826"/>
          <ac:picMkLst>
            <pc:docMk/>
            <pc:sldMk cId="1209507517" sldId="269"/>
            <ac:picMk id="22" creationId="{1CA54BA9-3A5B-48CD-846F-B0085C006A01}"/>
          </ac:picMkLst>
        </pc:picChg>
        <pc:picChg chg="add del mod">
          <ac:chgData name="Annie Gilmore Bryant" userId="f7d795f2-1209-4b52-90c4-738122001f90" providerId="ADAL" clId="{72E5A1B4-9F07-4DD0-8512-E3D7D4AC5AEE}" dt="2022-07-10T02:49:22.868" v="7507" actId="478"/>
          <ac:picMkLst>
            <pc:docMk/>
            <pc:sldMk cId="1209507517" sldId="269"/>
            <ac:picMk id="25" creationId="{1474B0C2-EDDB-4739-8184-9855DEBA3417}"/>
          </ac:picMkLst>
        </pc:picChg>
        <pc:picChg chg="add del mod">
          <ac:chgData name="Annie Gilmore Bryant" userId="f7d795f2-1209-4b52-90c4-738122001f90" providerId="ADAL" clId="{72E5A1B4-9F07-4DD0-8512-E3D7D4AC5AEE}" dt="2022-07-10T02:49:22.868" v="7507" actId="478"/>
          <ac:picMkLst>
            <pc:docMk/>
            <pc:sldMk cId="1209507517" sldId="269"/>
            <ac:picMk id="26" creationId="{0F057C61-AE9D-4A27-9EAC-CA1FB4DA6AD9}"/>
          </ac:picMkLst>
        </pc:picChg>
        <pc:cxnChg chg="add mod">
          <ac:chgData name="Annie Gilmore Bryant" userId="f7d795f2-1209-4b52-90c4-738122001f90" providerId="ADAL" clId="{72E5A1B4-9F07-4DD0-8512-E3D7D4AC5AEE}" dt="2022-07-10T02:45:47.950" v="7313" actId="1076"/>
          <ac:cxnSpMkLst>
            <pc:docMk/>
            <pc:sldMk cId="1209507517" sldId="269"/>
            <ac:cxnSpMk id="17" creationId="{CCFBF5CB-4DD2-4504-B38F-E738794E2BEE}"/>
          </ac:cxnSpMkLst>
        </pc:cxnChg>
        <pc:cxnChg chg="add mod">
          <ac:chgData name="Annie Gilmore Bryant" userId="f7d795f2-1209-4b52-90c4-738122001f90" providerId="ADAL" clId="{72E5A1B4-9F07-4DD0-8512-E3D7D4AC5AEE}" dt="2022-07-10T02:46:34.738" v="7353" actId="208"/>
          <ac:cxnSpMkLst>
            <pc:docMk/>
            <pc:sldMk cId="1209507517" sldId="269"/>
            <ac:cxnSpMk id="18" creationId="{570A1A6D-BFE5-4CF5-88DC-ACFF8D2FCB14}"/>
          </ac:cxnSpMkLst>
        </pc:cxnChg>
        <pc:cxnChg chg="mod">
          <ac:chgData name="Annie Gilmore Bryant" userId="f7d795f2-1209-4b52-90c4-738122001f90" providerId="ADAL" clId="{72E5A1B4-9F07-4DD0-8512-E3D7D4AC5AEE}" dt="2022-07-10T02:53:34.232" v="7513" actId="14826"/>
          <ac:cxnSpMkLst>
            <pc:docMk/>
            <pc:sldMk cId="1209507517" sldId="269"/>
            <ac:cxnSpMk id="24" creationId="{8B430F53-1FD2-48FE-B16E-C486555CFB44}"/>
          </ac:cxnSpMkLst>
        </pc:cxnChg>
      </pc:sldChg>
      <pc:sldChg chg="add del">
        <pc:chgData name="Annie Gilmore Bryant" userId="f7d795f2-1209-4b52-90c4-738122001f90" providerId="ADAL" clId="{72E5A1B4-9F07-4DD0-8512-E3D7D4AC5AEE}" dt="2022-07-10T02:01:50.281" v="7245" actId="47"/>
        <pc:sldMkLst>
          <pc:docMk/>
          <pc:sldMk cId="3001749721" sldId="270"/>
        </pc:sldMkLst>
      </pc:sldChg>
      <pc:sldChg chg="addSp delSp modSp add mod ord">
        <pc:chgData name="Annie Gilmore Bryant" userId="f7d795f2-1209-4b52-90c4-738122001f90" providerId="ADAL" clId="{72E5A1B4-9F07-4DD0-8512-E3D7D4AC5AEE}" dt="2022-07-10T07:06:47.115" v="9639" actId="255"/>
        <pc:sldMkLst>
          <pc:docMk/>
          <pc:sldMk cId="1000499527" sldId="271"/>
        </pc:sldMkLst>
        <pc:spChg chg="mod">
          <ac:chgData name="Annie Gilmore Bryant" userId="f7d795f2-1209-4b52-90c4-738122001f90" providerId="ADAL" clId="{72E5A1B4-9F07-4DD0-8512-E3D7D4AC5AEE}" dt="2022-07-10T07:06:47.115" v="9639" actId="255"/>
          <ac:spMkLst>
            <pc:docMk/>
            <pc:sldMk cId="1000499527" sldId="271"/>
            <ac:spMk id="2" creationId="{8B3F99BC-6D8D-49ED-9C4E-C9797E9AD72D}"/>
          </ac:spMkLst>
        </pc:spChg>
        <pc:spChg chg="del mod">
          <ac:chgData name="Annie Gilmore Bryant" userId="f7d795f2-1209-4b52-90c4-738122001f90" providerId="ADAL" clId="{72E5A1B4-9F07-4DD0-8512-E3D7D4AC5AEE}" dt="2022-07-10T01:55:23.912" v="7090" actId="478"/>
          <ac:spMkLst>
            <pc:docMk/>
            <pc:sldMk cId="1000499527" sldId="271"/>
            <ac:spMk id="28" creationId="{88022FA9-811B-46FF-B7A6-D1812AF619CE}"/>
          </ac:spMkLst>
        </pc:spChg>
        <pc:spChg chg="del">
          <ac:chgData name="Annie Gilmore Bryant" userId="f7d795f2-1209-4b52-90c4-738122001f90" providerId="ADAL" clId="{72E5A1B4-9F07-4DD0-8512-E3D7D4AC5AEE}" dt="2022-07-10T00:19:24.614" v="5803" actId="478"/>
          <ac:spMkLst>
            <pc:docMk/>
            <pc:sldMk cId="1000499527" sldId="271"/>
            <ac:spMk id="29" creationId="{3A7133D2-D3D6-48EA-A27F-74C646914D67}"/>
          </ac:spMkLst>
        </pc:spChg>
        <pc:spChg chg="mod">
          <ac:chgData name="Annie Gilmore Bryant" userId="f7d795f2-1209-4b52-90c4-738122001f90" providerId="ADAL" clId="{72E5A1B4-9F07-4DD0-8512-E3D7D4AC5AEE}" dt="2022-07-10T06:22:11.772" v="9250" actId="14826"/>
          <ac:spMkLst>
            <pc:docMk/>
            <pc:sldMk cId="1000499527" sldId="271"/>
            <ac:spMk id="44" creationId="{80A8B209-1F0A-480B-88A2-28DE1E07771F}"/>
          </ac:spMkLst>
        </pc:spChg>
        <pc:spChg chg="add mod">
          <ac:chgData name="Annie Gilmore Bryant" userId="f7d795f2-1209-4b52-90c4-738122001f90" providerId="ADAL" clId="{72E5A1B4-9F07-4DD0-8512-E3D7D4AC5AEE}" dt="2022-07-10T01:55:33.499" v="7125" actId="1035"/>
          <ac:spMkLst>
            <pc:docMk/>
            <pc:sldMk cId="1000499527" sldId="271"/>
            <ac:spMk id="48" creationId="{C396D549-4307-4489-BD15-B54E0D70B688}"/>
          </ac:spMkLst>
        </pc:spChg>
        <pc:spChg chg="mod">
          <ac:chgData name="Annie Gilmore Bryant" userId="f7d795f2-1209-4b52-90c4-738122001f90" providerId="ADAL" clId="{72E5A1B4-9F07-4DD0-8512-E3D7D4AC5AEE}" dt="2022-07-10T07:03:05.488" v="9502" actId="1076"/>
          <ac:spMkLst>
            <pc:docMk/>
            <pc:sldMk cId="1000499527" sldId="271"/>
            <ac:spMk id="49" creationId="{1E6A5480-69D0-4AEA-94D7-E23CA1BB402C}"/>
          </ac:spMkLst>
        </pc:spChg>
        <pc:spChg chg="del">
          <ac:chgData name="Annie Gilmore Bryant" userId="f7d795f2-1209-4b52-90c4-738122001f90" providerId="ADAL" clId="{72E5A1B4-9F07-4DD0-8512-E3D7D4AC5AEE}" dt="2022-07-10T06:23:57.432" v="9281" actId="478"/>
          <ac:spMkLst>
            <pc:docMk/>
            <pc:sldMk cId="1000499527" sldId="271"/>
            <ac:spMk id="57" creationId="{AE8682DD-E4CE-49E4-BC16-F32ECA54A2FB}"/>
          </ac:spMkLst>
        </pc:spChg>
        <pc:spChg chg="mod">
          <ac:chgData name="Annie Gilmore Bryant" userId="f7d795f2-1209-4b52-90c4-738122001f90" providerId="ADAL" clId="{72E5A1B4-9F07-4DD0-8512-E3D7D4AC5AEE}" dt="2022-07-10T06:23:59.502" v="9282" actId="20577"/>
          <ac:spMkLst>
            <pc:docMk/>
            <pc:sldMk cId="1000499527" sldId="271"/>
            <ac:spMk id="58" creationId="{A4E59DF2-B4F6-45B8-82E0-D1F67911A428}"/>
          </ac:spMkLst>
        </pc:spChg>
        <pc:spChg chg="del">
          <ac:chgData name="Annie Gilmore Bryant" userId="f7d795f2-1209-4b52-90c4-738122001f90" providerId="ADAL" clId="{72E5A1B4-9F07-4DD0-8512-E3D7D4AC5AEE}" dt="2022-07-10T00:19:24.614" v="5803" actId="478"/>
          <ac:spMkLst>
            <pc:docMk/>
            <pc:sldMk cId="1000499527" sldId="271"/>
            <ac:spMk id="72" creationId="{0911332A-466E-406E-8B29-F77FE138067C}"/>
          </ac:spMkLst>
        </pc:spChg>
        <pc:spChg chg="add mod">
          <ac:chgData name="Annie Gilmore Bryant" userId="f7d795f2-1209-4b52-90c4-738122001f90" providerId="ADAL" clId="{72E5A1B4-9F07-4DD0-8512-E3D7D4AC5AEE}" dt="2022-07-10T01:55:33.499" v="7125" actId="1035"/>
          <ac:spMkLst>
            <pc:docMk/>
            <pc:sldMk cId="1000499527" sldId="271"/>
            <ac:spMk id="73" creationId="{C28088E4-7F9E-49FB-A3AC-E849FF6A03D0}"/>
          </ac:spMkLst>
        </pc:spChg>
        <pc:spChg chg="del">
          <ac:chgData name="Annie Gilmore Bryant" userId="f7d795f2-1209-4b52-90c4-738122001f90" providerId="ADAL" clId="{72E5A1B4-9F07-4DD0-8512-E3D7D4AC5AEE}" dt="2022-07-10T00:19:24.614" v="5803" actId="478"/>
          <ac:spMkLst>
            <pc:docMk/>
            <pc:sldMk cId="1000499527" sldId="271"/>
            <ac:spMk id="74" creationId="{1D101B5F-B6F4-40F7-864A-6CE995F8C4D4}"/>
          </ac:spMkLst>
        </pc:spChg>
        <pc:spChg chg="add mod">
          <ac:chgData name="Annie Gilmore Bryant" userId="f7d795f2-1209-4b52-90c4-738122001f90" providerId="ADAL" clId="{72E5A1B4-9F07-4DD0-8512-E3D7D4AC5AEE}" dt="2022-07-10T01:55:33.499" v="7125" actId="1035"/>
          <ac:spMkLst>
            <pc:docMk/>
            <pc:sldMk cId="1000499527" sldId="271"/>
            <ac:spMk id="75" creationId="{D3DB2131-AE93-4730-883D-B15590A8D4A4}"/>
          </ac:spMkLst>
        </pc:spChg>
        <pc:spChg chg="add mod">
          <ac:chgData name="Annie Gilmore Bryant" userId="f7d795f2-1209-4b52-90c4-738122001f90" providerId="ADAL" clId="{72E5A1B4-9F07-4DD0-8512-E3D7D4AC5AEE}" dt="2022-07-10T01:55:33.499" v="7125" actId="1035"/>
          <ac:spMkLst>
            <pc:docMk/>
            <pc:sldMk cId="1000499527" sldId="271"/>
            <ac:spMk id="77" creationId="{561044B1-A64A-41A2-A8FB-C20E4EBEA6BA}"/>
          </ac:spMkLst>
        </pc:spChg>
        <pc:spChg chg="add mod">
          <ac:chgData name="Annie Gilmore Bryant" userId="f7d795f2-1209-4b52-90c4-738122001f90" providerId="ADAL" clId="{72E5A1B4-9F07-4DD0-8512-E3D7D4AC5AEE}" dt="2022-07-10T01:55:33.499" v="7125" actId="1035"/>
          <ac:spMkLst>
            <pc:docMk/>
            <pc:sldMk cId="1000499527" sldId="271"/>
            <ac:spMk id="78" creationId="{50B72BE0-476E-47B0-BFEE-52EFF5855D83}"/>
          </ac:spMkLst>
        </pc:spChg>
        <pc:spChg chg="del">
          <ac:chgData name="Annie Gilmore Bryant" userId="f7d795f2-1209-4b52-90c4-738122001f90" providerId="ADAL" clId="{72E5A1B4-9F07-4DD0-8512-E3D7D4AC5AEE}" dt="2022-07-10T00:19:24.614" v="5803" actId="478"/>
          <ac:spMkLst>
            <pc:docMk/>
            <pc:sldMk cId="1000499527" sldId="271"/>
            <ac:spMk id="80" creationId="{5A2D1992-FB37-4349-B55A-9570F1A5031E}"/>
          </ac:spMkLst>
        </pc:spChg>
        <pc:spChg chg="del">
          <ac:chgData name="Annie Gilmore Bryant" userId="f7d795f2-1209-4b52-90c4-738122001f90" providerId="ADAL" clId="{72E5A1B4-9F07-4DD0-8512-E3D7D4AC5AEE}" dt="2022-07-10T00:19:24.614" v="5803" actId="478"/>
          <ac:spMkLst>
            <pc:docMk/>
            <pc:sldMk cId="1000499527" sldId="271"/>
            <ac:spMk id="81" creationId="{C34A065A-12E1-4B5E-AB73-F7D58901B251}"/>
          </ac:spMkLst>
        </pc:spChg>
        <pc:spChg chg="add mod">
          <ac:chgData name="Annie Gilmore Bryant" userId="f7d795f2-1209-4b52-90c4-738122001f90" providerId="ADAL" clId="{72E5A1B4-9F07-4DD0-8512-E3D7D4AC5AEE}" dt="2022-07-10T01:55:33.499" v="7125" actId="1035"/>
          <ac:spMkLst>
            <pc:docMk/>
            <pc:sldMk cId="1000499527" sldId="271"/>
            <ac:spMk id="82" creationId="{56D2F6C4-44C8-4D3D-910A-2441E766E39F}"/>
          </ac:spMkLst>
        </pc:spChg>
        <pc:spChg chg="del">
          <ac:chgData name="Annie Gilmore Bryant" userId="f7d795f2-1209-4b52-90c4-738122001f90" providerId="ADAL" clId="{72E5A1B4-9F07-4DD0-8512-E3D7D4AC5AEE}" dt="2022-07-10T00:19:24.614" v="5803" actId="478"/>
          <ac:spMkLst>
            <pc:docMk/>
            <pc:sldMk cId="1000499527" sldId="271"/>
            <ac:spMk id="83" creationId="{517A2B53-1A7B-4067-AE81-997DCA0C76A1}"/>
          </ac:spMkLst>
        </pc:spChg>
        <pc:spChg chg="del">
          <ac:chgData name="Annie Gilmore Bryant" userId="f7d795f2-1209-4b52-90c4-738122001f90" providerId="ADAL" clId="{72E5A1B4-9F07-4DD0-8512-E3D7D4AC5AEE}" dt="2022-07-10T00:19:24.614" v="5803" actId="478"/>
          <ac:spMkLst>
            <pc:docMk/>
            <pc:sldMk cId="1000499527" sldId="271"/>
            <ac:spMk id="86" creationId="{6E4E97DA-08E8-4929-BD45-70C73B3D1CB7}"/>
          </ac:spMkLst>
        </pc:spChg>
        <pc:spChg chg="add mod">
          <ac:chgData name="Annie Gilmore Bryant" userId="f7d795f2-1209-4b52-90c4-738122001f90" providerId="ADAL" clId="{72E5A1B4-9F07-4DD0-8512-E3D7D4AC5AEE}" dt="2022-07-10T02:39:05.497" v="7304" actId="14100"/>
          <ac:spMkLst>
            <pc:docMk/>
            <pc:sldMk cId="1000499527" sldId="271"/>
            <ac:spMk id="88" creationId="{86685F2D-0A9D-48CA-9794-1FA6A171C473}"/>
          </ac:spMkLst>
        </pc:spChg>
        <pc:spChg chg="del">
          <ac:chgData name="Annie Gilmore Bryant" userId="f7d795f2-1209-4b52-90c4-738122001f90" providerId="ADAL" clId="{72E5A1B4-9F07-4DD0-8512-E3D7D4AC5AEE}" dt="2022-07-10T00:19:24.614" v="5803" actId="478"/>
          <ac:spMkLst>
            <pc:docMk/>
            <pc:sldMk cId="1000499527" sldId="271"/>
            <ac:spMk id="89" creationId="{80150479-62FD-4B63-816A-B76E68F2C487}"/>
          </ac:spMkLst>
        </pc:spChg>
        <pc:spChg chg="del">
          <ac:chgData name="Annie Gilmore Bryant" userId="f7d795f2-1209-4b52-90c4-738122001f90" providerId="ADAL" clId="{72E5A1B4-9F07-4DD0-8512-E3D7D4AC5AEE}" dt="2022-07-10T00:19:24.614" v="5803" actId="478"/>
          <ac:spMkLst>
            <pc:docMk/>
            <pc:sldMk cId="1000499527" sldId="271"/>
            <ac:spMk id="90" creationId="{3C422A80-4FB9-4021-82A6-F518A41BEDDB}"/>
          </ac:spMkLst>
        </pc:spChg>
        <pc:spChg chg="add mod">
          <ac:chgData name="Annie Gilmore Bryant" userId="f7d795f2-1209-4b52-90c4-738122001f90" providerId="ADAL" clId="{72E5A1B4-9F07-4DD0-8512-E3D7D4AC5AEE}" dt="2022-07-10T01:55:33.499" v="7125" actId="1035"/>
          <ac:spMkLst>
            <pc:docMk/>
            <pc:sldMk cId="1000499527" sldId="271"/>
            <ac:spMk id="92" creationId="{50C68C4B-D16B-430A-A416-A64E967BB884}"/>
          </ac:spMkLst>
        </pc:spChg>
        <pc:spChg chg="del">
          <ac:chgData name="Annie Gilmore Bryant" userId="f7d795f2-1209-4b52-90c4-738122001f90" providerId="ADAL" clId="{72E5A1B4-9F07-4DD0-8512-E3D7D4AC5AEE}" dt="2022-07-10T00:19:24.614" v="5803" actId="478"/>
          <ac:spMkLst>
            <pc:docMk/>
            <pc:sldMk cId="1000499527" sldId="271"/>
            <ac:spMk id="96" creationId="{96FCEC95-3D54-472F-BC71-1B9CCC729ABB}"/>
          </ac:spMkLst>
        </pc:spChg>
        <pc:spChg chg="del">
          <ac:chgData name="Annie Gilmore Bryant" userId="f7d795f2-1209-4b52-90c4-738122001f90" providerId="ADAL" clId="{72E5A1B4-9F07-4DD0-8512-E3D7D4AC5AEE}" dt="2022-07-10T00:19:24.614" v="5803" actId="478"/>
          <ac:spMkLst>
            <pc:docMk/>
            <pc:sldMk cId="1000499527" sldId="271"/>
            <ac:spMk id="97" creationId="{9DC2404A-09EC-4654-BDEC-1CD2B07C26EF}"/>
          </ac:spMkLst>
        </pc:spChg>
        <pc:grpChg chg="mod">
          <ac:chgData name="Annie Gilmore Bryant" userId="f7d795f2-1209-4b52-90c4-738122001f90" providerId="ADAL" clId="{72E5A1B4-9F07-4DD0-8512-E3D7D4AC5AEE}" dt="2022-07-10T06:22:11.772" v="9250" actId="14826"/>
          <ac:grpSpMkLst>
            <pc:docMk/>
            <pc:sldMk cId="1000499527" sldId="271"/>
            <ac:grpSpMk id="47" creationId="{93EB6CE6-F1EE-4252-8D40-3590FF6676AA}"/>
          </ac:grpSpMkLst>
        </pc:grpChg>
        <pc:grpChg chg="mod">
          <ac:chgData name="Annie Gilmore Bryant" userId="f7d795f2-1209-4b52-90c4-738122001f90" providerId="ADAL" clId="{72E5A1B4-9F07-4DD0-8512-E3D7D4AC5AEE}" dt="2022-07-10T07:02:55.645" v="9500" actId="1076"/>
          <ac:grpSpMkLst>
            <pc:docMk/>
            <pc:sldMk cId="1000499527" sldId="271"/>
            <ac:grpSpMk id="50" creationId="{4AE0430C-2C40-482F-BDDD-AD7A26CD9FB6}"/>
          </ac:grpSpMkLst>
        </pc:grpChg>
        <pc:grpChg chg="del">
          <ac:chgData name="Annie Gilmore Bryant" userId="f7d795f2-1209-4b52-90c4-738122001f90" providerId="ADAL" clId="{72E5A1B4-9F07-4DD0-8512-E3D7D4AC5AEE}" dt="2022-07-10T00:19:24.614" v="5803" actId="478"/>
          <ac:grpSpMkLst>
            <pc:docMk/>
            <pc:sldMk cId="1000499527" sldId="271"/>
            <ac:grpSpMk id="68" creationId="{A60DC81E-5392-48C3-891F-B934953813EF}"/>
          </ac:grpSpMkLst>
        </pc:grpChg>
        <pc:graphicFrameChg chg="add mod">
          <ac:chgData name="Annie Gilmore Bryant" userId="f7d795f2-1209-4b52-90c4-738122001f90" providerId="ADAL" clId="{72E5A1B4-9F07-4DD0-8512-E3D7D4AC5AEE}" dt="2022-07-10T01:55:33.499" v="7125" actId="1035"/>
          <ac:graphicFrameMkLst>
            <pc:docMk/>
            <pc:sldMk cId="1000499527" sldId="271"/>
            <ac:graphicFrameMk id="76" creationId="{531D5798-28AF-4EA7-A267-7460D3D56712}"/>
          </ac:graphicFrameMkLst>
        </pc:graphicFrameChg>
        <pc:picChg chg="add mod">
          <ac:chgData name="Annie Gilmore Bryant" userId="f7d795f2-1209-4b52-90c4-738122001f90" providerId="ADAL" clId="{72E5A1B4-9F07-4DD0-8512-E3D7D4AC5AEE}" dt="2022-07-10T06:23:12.234" v="9253" actId="14826"/>
          <ac:picMkLst>
            <pc:docMk/>
            <pc:sldMk cId="1000499527" sldId="271"/>
            <ac:picMk id="4" creationId="{7150BEC4-BADB-4B9F-99E1-0158AAF9021B}"/>
          </ac:picMkLst>
        </pc:picChg>
        <pc:picChg chg="mod">
          <ac:chgData name="Annie Gilmore Bryant" userId="f7d795f2-1209-4b52-90c4-738122001f90" providerId="ADAL" clId="{72E5A1B4-9F07-4DD0-8512-E3D7D4AC5AEE}" dt="2022-07-10T06:22:11.772" v="9250" actId="14826"/>
          <ac:picMkLst>
            <pc:docMk/>
            <pc:sldMk cId="1000499527" sldId="271"/>
            <ac:picMk id="43" creationId="{AA733021-FE80-4E83-9A5B-9F87CAFBAF63}"/>
          </ac:picMkLst>
        </pc:picChg>
        <pc:picChg chg="del">
          <ac:chgData name="Annie Gilmore Bryant" userId="f7d795f2-1209-4b52-90c4-738122001f90" providerId="ADAL" clId="{72E5A1B4-9F07-4DD0-8512-E3D7D4AC5AEE}" dt="2022-07-10T00:19:24.614" v="5803" actId="478"/>
          <ac:picMkLst>
            <pc:docMk/>
            <pc:sldMk cId="1000499527" sldId="271"/>
            <ac:picMk id="79" creationId="{336DC393-D097-45D3-A8E8-AB88B0972460}"/>
          </ac:picMkLst>
        </pc:picChg>
        <pc:picChg chg="del">
          <ac:chgData name="Annie Gilmore Bryant" userId="f7d795f2-1209-4b52-90c4-738122001f90" providerId="ADAL" clId="{72E5A1B4-9F07-4DD0-8512-E3D7D4AC5AEE}" dt="2022-07-10T00:19:24.614" v="5803" actId="478"/>
          <ac:picMkLst>
            <pc:docMk/>
            <pc:sldMk cId="1000499527" sldId="271"/>
            <ac:picMk id="85" creationId="{7E079310-F54A-4B75-8644-51D17AF4A037}"/>
          </ac:picMkLst>
        </pc:picChg>
        <pc:picChg chg="del">
          <ac:chgData name="Annie Gilmore Bryant" userId="f7d795f2-1209-4b52-90c4-738122001f90" providerId="ADAL" clId="{72E5A1B4-9F07-4DD0-8512-E3D7D4AC5AEE}" dt="2022-07-10T00:19:24.614" v="5803" actId="478"/>
          <ac:picMkLst>
            <pc:docMk/>
            <pc:sldMk cId="1000499527" sldId="271"/>
            <ac:picMk id="94" creationId="{1DCB9DCE-A047-4BAB-A27F-5E7E0EAEC190}"/>
          </ac:picMkLst>
        </pc:picChg>
        <pc:picChg chg="del">
          <ac:chgData name="Annie Gilmore Bryant" userId="f7d795f2-1209-4b52-90c4-738122001f90" providerId="ADAL" clId="{72E5A1B4-9F07-4DD0-8512-E3D7D4AC5AEE}" dt="2022-07-10T00:19:24.614" v="5803" actId="478"/>
          <ac:picMkLst>
            <pc:docMk/>
            <pc:sldMk cId="1000499527" sldId="271"/>
            <ac:picMk id="95" creationId="{41605F94-2DFD-40A9-8B12-C28311CF48F1}"/>
          </ac:picMkLst>
        </pc:picChg>
        <pc:cxnChg chg="del">
          <ac:chgData name="Annie Gilmore Bryant" userId="f7d795f2-1209-4b52-90c4-738122001f90" providerId="ADAL" clId="{72E5A1B4-9F07-4DD0-8512-E3D7D4AC5AEE}" dt="2022-07-10T00:19:24.614" v="5803" actId="478"/>
          <ac:cxnSpMkLst>
            <pc:docMk/>
            <pc:sldMk cId="1000499527" sldId="271"/>
            <ac:cxnSpMk id="27" creationId="{500BEF52-D64A-4F16-A64F-F939E9A17F3A}"/>
          </ac:cxnSpMkLst>
        </pc:cxnChg>
        <pc:cxnChg chg="mod">
          <ac:chgData name="Annie Gilmore Bryant" userId="f7d795f2-1209-4b52-90c4-738122001f90" providerId="ADAL" clId="{72E5A1B4-9F07-4DD0-8512-E3D7D4AC5AEE}" dt="2022-07-10T06:22:11.772" v="9250" actId="14826"/>
          <ac:cxnSpMkLst>
            <pc:docMk/>
            <pc:sldMk cId="1000499527" sldId="271"/>
            <ac:cxnSpMk id="45" creationId="{05EA9D1E-58C2-4E03-9681-385C9018F59C}"/>
          </ac:cxnSpMkLst>
        </pc:cxnChg>
        <pc:cxnChg chg="add mod">
          <ac:chgData name="Annie Gilmore Bryant" userId="f7d795f2-1209-4b52-90c4-738122001f90" providerId="ADAL" clId="{72E5A1B4-9F07-4DD0-8512-E3D7D4AC5AEE}" dt="2022-07-10T01:55:33.499" v="7125" actId="1035"/>
          <ac:cxnSpMkLst>
            <pc:docMk/>
            <pc:sldMk cId="1000499527" sldId="271"/>
            <ac:cxnSpMk id="84" creationId="{F9D5A942-C268-4403-BB9B-6BECBD69F21F}"/>
          </ac:cxnSpMkLst>
        </pc:cxnChg>
        <pc:cxnChg chg="add mod">
          <ac:chgData name="Annie Gilmore Bryant" userId="f7d795f2-1209-4b52-90c4-738122001f90" providerId="ADAL" clId="{72E5A1B4-9F07-4DD0-8512-E3D7D4AC5AEE}" dt="2022-07-10T01:55:33.499" v="7125" actId="1035"/>
          <ac:cxnSpMkLst>
            <pc:docMk/>
            <pc:sldMk cId="1000499527" sldId="271"/>
            <ac:cxnSpMk id="87" creationId="{ADC30A8F-5DA1-477C-B8BE-3E109518174D}"/>
          </ac:cxnSpMkLst>
        </pc:cxnChg>
        <pc:cxnChg chg="del">
          <ac:chgData name="Annie Gilmore Bryant" userId="f7d795f2-1209-4b52-90c4-738122001f90" providerId="ADAL" clId="{72E5A1B4-9F07-4DD0-8512-E3D7D4AC5AEE}" dt="2022-07-10T00:19:24.614" v="5803" actId="478"/>
          <ac:cxnSpMkLst>
            <pc:docMk/>
            <pc:sldMk cId="1000499527" sldId="271"/>
            <ac:cxnSpMk id="91" creationId="{80AC1975-C1EF-4C74-8590-B15802422211}"/>
          </ac:cxnSpMkLst>
        </pc:cxnChg>
      </pc:sldChg>
      <pc:sldChg chg="addSp delSp modSp add mod">
        <pc:chgData name="Annie Gilmore Bryant" userId="f7d795f2-1209-4b52-90c4-738122001f90" providerId="ADAL" clId="{72E5A1B4-9F07-4DD0-8512-E3D7D4AC5AEE}" dt="2022-07-10T07:07:21.098" v="9733" actId="1036"/>
        <pc:sldMkLst>
          <pc:docMk/>
          <pc:sldMk cId="1411306591" sldId="272"/>
        </pc:sldMkLst>
        <pc:spChg chg="mod">
          <ac:chgData name="Annie Gilmore Bryant" userId="f7d795f2-1209-4b52-90c4-738122001f90" providerId="ADAL" clId="{72E5A1B4-9F07-4DD0-8512-E3D7D4AC5AEE}" dt="2022-07-10T07:07:21.098" v="9733" actId="1036"/>
          <ac:spMkLst>
            <pc:docMk/>
            <pc:sldMk cId="1411306591" sldId="272"/>
            <ac:spMk id="2" creationId="{8B3F99BC-6D8D-49ED-9C4E-C9797E9AD72D}"/>
          </ac:spMkLst>
        </pc:spChg>
        <pc:spChg chg="mod">
          <ac:chgData name="Annie Gilmore Bryant" userId="f7d795f2-1209-4b52-90c4-738122001f90" providerId="ADAL" clId="{72E5A1B4-9F07-4DD0-8512-E3D7D4AC5AEE}" dt="2022-07-10T06:22:32.917" v="9251" actId="14826"/>
          <ac:spMkLst>
            <pc:docMk/>
            <pc:sldMk cId="1411306591" sldId="272"/>
            <ac:spMk id="40" creationId="{31C9FCD7-425F-4554-AFBA-87518EFCCC3C}"/>
          </ac:spMkLst>
        </pc:spChg>
        <pc:spChg chg="add mod ord">
          <ac:chgData name="Annie Gilmore Bryant" userId="f7d795f2-1209-4b52-90c4-738122001f90" providerId="ADAL" clId="{72E5A1B4-9F07-4DD0-8512-E3D7D4AC5AEE}" dt="2022-07-10T01:57:11.512" v="7140" actId="167"/>
          <ac:spMkLst>
            <pc:docMk/>
            <pc:sldMk cId="1411306591" sldId="272"/>
            <ac:spMk id="42" creationId="{22F8551A-E747-40A9-BDC5-43936B35E771}"/>
          </ac:spMkLst>
        </pc:spChg>
        <pc:spChg chg="add mod ord">
          <ac:chgData name="Annie Gilmore Bryant" userId="f7d795f2-1209-4b52-90c4-738122001f90" providerId="ADAL" clId="{72E5A1B4-9F07-4DD0-8512-E3D7D4AC5AEE}" dt="2022-07-10T01:57:11.512" v="7140" actId="167"/>
          <ac:spMkLst>
            <pc:docMk/>
            <pc:sldMk cId="1411306591" sldId="272"/>
            <ac:spMk id="46" creationId="{445E3A56-456D-483D-A913-039A268EEDC8}"/>
          </ac:spMkLst>
        </pc:spChg>
        <pc:spChg chg="del">
          <ac:chgData name="Annie Gilmore Bryant" userId="f7d795f2-1209-4b52-90c4-738122001f90" providerId="ADAL" clId="{72E5A1B4-9F07-4DD0-8512-E3D7D4AC5AEE}" dt="2022-07-10T01:57:26.721" v="7147" actId="478"/>
          <ac:spMkLst>
            <pc:docMk/>
            <pc:sldMk cId="1411306591" sldId="272"/>
            <ac:spMk id="48" creationId="{C396D549-4307-4489-BD15-B54E0D70B688}"/>
          </ac:spMkLst>
        </pc:spChg>
        <pc:spChg chg="del">
          <ac:chgData name="Annie Gilmore Bryant" userId="f7d795f2-1209-4b52-90c4-738122001f90" providerId="ADAL" clId="{72E5A1B4-9F07-4DD0-8512-E3D7D4AC5AEE}" dt="2022-07-10T01:57:56.631" v="7152" actId="478"/>
          <ac:spMkLst>
            <pc:docMk/>
            <pc:sldMk cId="1411306591" sldId="272"/>
            <ac:spMk id="49" creationId="{1E6A5480-69D0-4AEA-94D7-E23CA1BB402C}"/>
          </ac:spMkLst>
        </pc:spChg>
        <pc:spChg chg="add mod ord">
          <ac:chgData name="Annie Gilmore Bryant" userId="f7d795f2-1209-4b52-90c4-738122001f90" providerId="ADAL" clId="{72E5A1B4-9F07-4DD0-8512-E3D7D4AC5AEE}" dt="2022-07-10T01:57:11.512" v="7140" actId="167"/>
          <ac:spMkLst>
            <pc:docMk/>
            <pc:sldMk cId="1411306591" sldId="272"/>
            <ac:spMk id="68" creationId="{B6DA9D55-D0C6-4D2E-B1EE-B2B8980527C3}"/>
          </ac:spMkLst>
        </pc:spChg>
        <pc:spChg chg="add mod ord">
          <ac:chgData name="Annie Gilmore Bryant" userId="f7d795f2-1209-4b52-90c4-738122001f90" providerId="ADAL" clId="{72E5A1B4-9F07-4DD0-8512-E3D7D4AC5AEE}" dt="2022-07-10T01:57:11.512" v="7140" actId="167"/>
          <ac:spMkLst>
            <pc:docMk/>
            <pc:sldMk cId="1411306591" sldId="272"/>
            <ac:spMk id="70" creationId="{BF5572AD-1A7B-497F-92A3-9859A4ABEA1E}"/>
          </ac:spMkLst>
        </pc:spChg>
        <pc:spChg chg="add mod ord">
          <ac:chgData name="Annie Gilmore Bryant" userId="f7d795f2-1209-4b52-90c4-738122001f90" providerId="ADAL" clId="{72E5A1B4-9F07-4DD0-8512-E3D7D4AC5AEE}" dt="2022-07-10T01:57:11.512" v="7140" actId="167"/>
          <ac:spMkLst>
            <pc:docMk/>
            <pc:sldMk cId="1411306591" sldId="272"/>
            <ac:spMk id="71" creationId="{EFFCB200-2E8A-47FF-82CA-124C19055C19}"/>
          </ac:spMkLst>
        </pc:spChg>
        <pc:spChg chg="add mod ord">
          <ac:chgData name="Annie Gilmore Bryant" userId="f7d795f2-1209-4b52-90c4-738122001f90" providerId="ADAL" clId="{72E5A1B4-9F07-4DD0-8512-E3D7D4AC5AEE}" dt="2022-07-10T01:57:11.512" v="7140" actId="167"/>
          <ac:spMkLst>
            <pc:docMk/>
            <pc:sldMk cId="1411306591" sldId="272"/>
            <ac:spMk id="72" creationId="{7A4D901C-826A-4CA1-AFE5-DC38F84356BE}"/>
          </ac:spMkLst>
        </pc:spChg>
        <pc:spChg chg="del">
          <ac:chgData name="Annie Gilmore Bryant" userId="f7d795f2-1209-4b52-90c4-738122001f90" providerId="ADAL" clId="{72E5A1B4-9F07-4DD0-8512-E3D7D4AC5AEE}" dt="2022-07-10T01:57:27.519" v="7148" actId="478"/>
          <ac:spMkLst>
            <pc:docMk/>
            <pc:sldMk cId="1411306591" sldId="272"/>
            <ac:spMk id="73" creationId="{C28088E4-7F9E-49FB-A3AC-E849FF6A03D0}"/>
          </ac:spMkLst>
        </pc:spChg>
        <pc:spChg chg="del">
          <ac:chgData name="Annie Gilmore Bryant" userId="f7d795f2-1209-4b52-90c4-738122001f90" providerId="ADAL" clId="{72E5A1B4-9F07-4DD0-8512-E3D7D4AC5AEE}" dt="2022-07-10T01:57:30.837" v="7150" actId="478"/>
          <ac:spMkLst>
            <pc:docMk/>
            <pc:sldMk cId="1411306591" sldId="272"/>
            <ac:spMk id="75" creationId="{D3DB2131-AE93-4730-883D-B15590A8D4A4}"/>
          </ac:spMkLst>
        </pc:spChg>
        <pc:spChg chg="del">
          <ac:chgData name="Annie Gilmore Bryant" userId="f7d795f2-1209-4b52-90c4-738122001f90" providerId="ADAL" clId="{72E5A1B4-9F07-4DD0-8512-E3D7D4AC5AEE}" dt="2022-07-10T01:57:33.097" v="7151" actId="478"/>
          <ac:spMkLst>
            <pc:docMk/>
            <pc:sldMk cId="1411306591" sldId="272"/>
            <ac:spMk id="77" creationId="{561044B1-A64A-41A2-A8FB-C20E4EBEA6BA}"/>
          </ac:spMkLst>
        </pc:spChg>
        <pc:spChg chg="add mod ord">
          <ac:chgData name="Annie Gilmore Bryant" userId="f7d795f2-1209-4b52-90c4-738122001f90" providerId="ADAL" clId="{72E5A1B4-9F07-4DD0-8512-E3D7D4AC5AEE}" dt="2022-07-10T01:57:11.512" v="7140" actId="167"/>
          <ac:spMkLst>
            <pc:docMk/>
            <pc:sldMk cId="1411306591" sldId="272"/>
            <ac:spMk id="80" creationId="{AAC1DE85-4AA9-4318-8FE7-D7D82D19C2E6}"/>
          </ac:spMkLst>
        </pc:spChg>
        <pc:spChg chg="add mod ord">
          <ac:chgData name="Annie Gilmore Bryant" userId="f7d795f2-1209-4b52-90c4-738122001f90" providerId="ADAL" clId="{72E5A1B4-9F07-4DD0-8512-E3D7D4AC5AEE}" dt="2022-07-10T01:57:11.512" v="7140" actId="167"/>
          <ac:spMkLst>
            <pc:docMk/>
            <pc:sldMk cId="1411306591" sldId="272"/>
            <ac:spMk id="81" creationId="{28268E5A-AF50-4872-9BE4-40327B8AF356}"/>
          </ac:spMkLst>
        </pc:spChg>
        <pc:spChg chg="del">
          <ac:chgData name="Annie Gilmore Bryant" userId="f7d795f2-1209-4b52-90c4-738122001f90" providerId="ADAL" clId="{72E5A1B4-9F07-4DD0-8512-E3D7D4AC5AEE}" dt="2022-07-10T01:57:22.647" v="7146" actId="478"/>
          <ac:spMkLst>
            <pc:docMk/>
            <pc:sldMk cId="1411306591" sldId="272"/>
            <ac:spMk id="82" creationId="{56D2F6C4-44C8-4D3D-910A-2441E766E39F}"/>
          </ac:spMkLst>
        </pc:spChg>
        <pc:spChg chg="add del mod">
          <ac:chgData name="Annie Gilmore Bryant" userId="f7d795f2-1209-4b52-90c4-738122001f90" providerId="ADAL" clId="{72E5A1B4-9F07-4DD0-8512-E3D7D4AC5AEE}" dt="2022-07-10T01:59:53.500" v="7180" actId="478"/>
          <ac:spMkLst>
            <pc:docMk/>
            <pc:sldMk cId="1411306591" sldId="272"/>
            <ac:spMk id="83" creationId="{EEB5C191-5A41-4FBA-BAFD-D0C6FA06BE77}"/>
          </ac:spMkLst>
        </pc:spChg>
        <pc:spChg chg="add mod">
          <ac:chgData name="Annie Gilmore Bryant" userId="f7d795f2-1209-4b52-90c4-738122001f90" providerId="ADAL" clId="{72E5A1B4-9F07-4DD0-8512-E3D7D4AC5AEE}" dt="2022-07-10T06:23:47.961" v="9278" actId="1037"/>
          <ac:spMkLst>
            <pc:docMk/>
            <pc:sldMk cId="1411306591" sldId="272"/>
            <ac:spMk id="85" creationId="{D1ADBCA0-989F-4D83-9FA4-EB835FB30D53}"/>
          </ac:spMkLst>
        </pc:spChg>
        <pc:spChg chg="del mod">
          <ac:chgData name="Annie Gilmore Bryant" userId="f7d795f2-1209-4b52-90c4-738122001f90" providerId="ADAL" clId="{72E5A1B4-9F07-4DD0-8512-E3D7D4AC5AEE}" dt="2022-07-10T01:57:16.097" v="7142" actId="478"/>
          <ac:spMkLst>
            <pc:docMk/>
            <pc:sldMk cId="1411306591" sldId="272"/>
            <ac:spMk id="88" creationId="{86685F2D-0A9D-48CA-9794-1FA6A171C473}"/>
          </ac:spMkLst>
        </pc:spChg>
        <pc:spChg chg="add mod">
          <ac:chgData name="Annie Gilmore Bryant" userId="f7d795f2-1209-4b52-90c4-738122001f90" providerId="ADAL" clId="{72E5A1B4-9F07-4DD0-8512-E3D7D4AC5AEE}" dt="2022-07-10T07:04:22.898" v="9553" actId="1036"/>
          <ac:spMkLst>
            <pc:docMk/>
            <pc:sldMk cId="1411306591" sldId="272"/>
            <ac:spMk id="89" creationId="{F12E9481-9317-413D-9345-4FD8BDF9775B}"/>
          </ac:spMkLst>
        </pc:spChg>
        <pc:spChg chg="add del mod">
          <ac:chgData name="Annie Gilmore Bryant" userId="f7d795f2-1209-4b52-90c4-738122001f90" providerId="ADAL" clId="{72E5A1B4-9F07-4DD0-8512-E3D7D4AC5AEE}" dt="2022-07-10T02:00:10.055" v="7193" actId="478"/>
          <ac:spMkLst>
            <pc:docMk/>
            <pc:sldMk cId="1411306591" sldId="272"/>
            <ac:spMk id="90" creationId="{32427B3C-E56F-4E35-89D5-7BE884019235}"/>
          </ac:spMkLst>
        </pc:spChg>
        <pc:spChg chg="add del mod">
          <ac:chgData name="Annie Gilmore Bryant" userId="f7d795f2-1209-4b52-90c4-738122001f90" providerId="ADAL" clId="{72E5A1B4-9F07-4DD0-8512-E3D7D4AC5AEE}" dt="2022-07-10T02:00:28.260" v="7203" actId="478"/>
          <ac:spMkLst>
            <pc:docMk/>
            <pc:sldMk cId="1411306591" sldId="272"/>
            <ac:spMk id="91" creationId="{DCDAD31B-37E3-4475-855D-ABF6E4F7BA3C}"/>
          </ac:spMkLst>
        </pc:spChg>
        <pc:spChg chg="del">
          <ac:chgData name="Annie Gilmore Bryant" userId="f7d795f2-1209-4b52-90c4-738122001f90" providerId="ADAL" clId="{72E5A1B4-9F07-4DD0-8512-E3D7D4AC5AEE}" dt="2022-07-10T01:57:20.916" v="7145" actId="478"/>
          <ac:spMkLst>
            <pc:docMk/>
            <pc:sldMk cId="1411306591" sldId="272"/>
            <ac:spMk id="92" creationId="{50C68C4B-D16B-430A-A416-A64E967BB884}"/>
          </ac:spMkLst>
        </pc:spChg>
        <pc:spChg chg="add mod">
          <ac:chgData name="Annie Gilmore Bryant" userId="f7d795f2-1209-4b52-90c4-738122001f90" providerId="ADAL" clId="{72E5A1B4-9F07-4DD0-8512-E3D7D4AC5AEE}" dt="2022-07-10T02:38:30.484" v="7296" actId="1035"/>
          <ac:spMkLst>
            <pc:docMk/>
            <pc:sldMk cId="1411306591" sldId="272"/>
            <ac:spMk id="94" creationId="{2BBE31F5-7893-44EC-8364-0245983C934E}"/>
          </ac:spMkLst>
        </pc:spChg>
        <pc:spChg chg="add mod">
          <ac:chgData name="Annie Gilmore Bryant" userId="f7d795f2-1209-4b52-90c4-738122001f90" providerId="ADAL" clId="{72E5A1B4-9F07-4DD0-8512-E3D7D4AC5AEE}" dt="2022-07-10T07:04:17.572" v="9543" actId="1036"/>
          <ac:spMkLst>
            <pc:docMk/>
            <pc:sldMk cId="1411306591" sldId="272"/>
            <ac:spMk id="97" creationId="{AE1BBB19-5D02-427E-A829-40515EF5CEB4}"/>
          </ac:spMkLst>
        </pc:spChg>
        <pc:spChg chg="add mod">
          <ac:chgData name="Annie Gilmore Bryant" userId="f7d795f2-1209-4b52-90c4-738122001f90" providerId="ADAL" clId="{72E5A1B4-9F07-4DD0-8512-E3D7D4AC5AEE}" dt="2022-07-10T07:04:17.572" v="9543" actId="1036"/>
          <ac:spMkLst>
            <pc:docMk/>
            <pc:sldMk cId="1411306591" sldId="272"/>
            <ac:spMk id="98" creationId="{281B566D-9DE9-443B-8D96-6C08667BED67}"/>
          </ac:spMkLst>
        </pc:spChg>
        <pc:spChg chg="add mod">
          <ac:chgData name="Annie Gilmore Bryant" userId="f7d795f2-1209-4b52-90c4-738122001f90" providerId="ADAL" clId="{72E5A1B4-9F07-4DD0-8512-E3D7D4AC5AEE}" dt="2022-07-10T07:04:17.572" v="9543" actId="1036"/>
          <ac:spMkLst>
            <pc:docMk/>
            <pc:sldMk cId="1411306591" sldId="272"/>
            <ac:spMk id="99" creationId="{080C7D63-3A12-4FDB-B3A0-369DA3D4E251}"/>
          </ac:spMkLst>
        </pc:spChg>
        <pc:spChg chg="add mod">
          <ac:chgData name="Annie Gilmore Bryant" userId="f7d795f2-1209-4b52-90c4-738122001f90" providerId="ADAL" clId="{72E5A1B4-9F07-4DD0-8512-E3D7D4AC5AEE}" dt="2022-07-10T07:04:17.572" v="9543" actId="1036"/>
          <ac:spMkLst>
            <pc:docMk/>
            <pc:sldMk cId="1411306591" sldId="272"/>
            <ac:spMk id="101" creationId="{24237901-CAFF-48FB-9E19-9F9D4166DE3A}"/>
          </ac:spMkLst>
        </pc:spChg>
        <pc:grpChg chg="add mod">
          <ac:chgData name="Annie Gilmore Bryant" userId="f7d795f2-1209-4b52-90c4-738122001f90" providerId="ADAL" clId="{72E5A1B4-9F07-4DD0-8512-E3D7D4AC5AEE}" dt="2022-07-10T07:04:17.572" v="9543" actId="1036"/>
          <ac:grpSpMkLst>
            <pc:docMk/>
            <pc:sldMk cId="1411306591" sldId="272"/>
            <ac:grpSpMk id="3" creationId="{593BDD59-112E-4EC7-8F5A-7E84BCD4E766}"/>
          </ac:grpSpMkLst>
        </pc:grpChg>
        <pc:grpChg chg="add mod">
          <ac:chgData name="Annie Gilmore Bryant" userId="f7d795f2-1209-4b52-90c4-738122001f90" providerId="ADAL" clId="{72E5A1B4-9F07-4DD0-8512-E3D7D4AC5AEE}" dt="2022-07-10T07:04:17.572" v="9543" actId="1036"/>
          <ac:grpSpMkLst>
            <pc:docMk/>
            <pc:sldMk cId="1411306591" sldId="272"/>
            <ac:grpSpMk id="7" creationId="{A471F3DD-2C47-4003-9975-8D8A11663D1F}"/>
          </ac:grpSpMkLst>
        </pc:grpChg>
        <pc:grpChg chg="add mod">
          <ac:chgData name="Annie Gilmore Bryant" userId="f7d795f2-1209-4b52-90c4-738122001f90" providerId="ADAL" clId="{72E5A1B4-9F07-4DD0-8512-E3D7D4AC5AEE}" dt="2022-07-10T07:04:22.898" v="9553" actId="1036"/>
          <ac:grpSpMkLst>
            <pc:docMk/>
            <pc:sldMk cId="1411306591" sldId="272"/>
            <ac:grpSpMk id="8" creationId="{B1BE16CD-65AD-4268-B962-4DBC9206E6E7}"/>
          </ac:grpSpMkLst>
        </pc:grpChg>
        <pc:grpChg chg="add del mod">
          <ac:chgData name="Annie Gilmore Bryant" userId="f7d795f2-1209-4b52-90c4-738122001f90" providerId="ADAL" clId="{72E5A1B4-9F07-4DD0-8512-E3D7D4AC5AEE}" dt="2022-07-10T06:23:39.868" v="9256" actId="478"/>
          <ac:grpSpMkLst>
            <pc:docMk/>
            <pc:sldMk cId="1411306591" sldId="272"/>
            <ac:grpSpMk id="9" creationId="{5B112B23-8171-4772-A197-CC534262B376}"/>
          </ac:grpSpMkLst>
        </pc:grpChg>
        <pc:grpChg chg="add mod ord">
          <ac:chgData name="Annie Gilmore Bryant" userId="f7d795f2-1209-4b52-90c4-738122001f90" providerId="ADAL" clId="{72E5A1B4-9F07-4DD0-8512-E3D7D4AC5AEE}" dt="2022-07-10T06:22:32.917" v="9251" actId="14826"/>
          <ac:grpSpMkLst>
            <pc:docMk/>
            <pc:sldMk cId="1411306591" sldId="272"/>
            <ac:grpSpMk id="38" creationId="{45D3B530-E470-4004-A89B-0250C375B21F}"/>
          </ac:grpSpMkLst>
        </pc:grpChg>
        <pc:grpChg chg="del">
          <ac:chgData name="Annie Gilmore Bryant" userId="f7d795f2-1209-4b52-90c4-738122001f90" providerId="ADAL" clId="{72E5A1B4-9F07-4DD0-8512-E3D7D4AC5AEE}" dt="2022-07-10T01:56:47.553" v="7137" actId="478"/>
          <ac:grpSpMkLst>
            <pc:docMk/>
            <pc:sldMk cId="1411306591" sldId="272"/>
            <ac:grpSpMk id="47" creationId="{93EB6CE6-F1EE-4252-8D40-3590FF6676AA}"/>
          </ac:grpSpMkLst>
        </pc:grpChg>
        <pc:grpChg chg="del">
          <ac:chgData name="Annie Gilmore Bryant" userId="f7d795f2-1209-4b52-90c4-738122001f90" providerId="ADAL" clId="{72E5A1B4-9F07-4DD0-8512-E3D7D4AC5AEE}" dt="2022-07-10T01:57:56.631" v="7152" actId="478"/>
          <ac:grpSpMkLst>
            <pc:docMk/>
            <pc:sldMk cId="1411306591" sldId="272"/>
            <ac:grpSpMk id="50" creationId="{4AE0430C-2C40-482F-BDDD-AD7A26CD9FB6}"/>
          </ac:grpSpMkLst>
        </pc:grpChg>
        <pc:graphicFrameChg chg="add mod ord">
          <ac:chgData name="Annie Gilmore Bryant" userId="f7d795f2-1209-4b52-90c4-738122001f90" providerId="ADAL" clId="{72E5A1B4-9F07-4DD0-8512-E3D7D4AC5AEE}" dt="2022-07-10T01:57:11.512" v="7140" actId="167"/>
          <ac:graphicFrameMkLst>
            <pc:docMk/>
            <pc:sldMk cId="1411306591" sldId="272"/>
            <ac:graphicFrameMk id="69" creationId="{422C53D8-0449-4D3F-AFD6-95F19D08C39C}"/>
          </ac:graphicFrameMkLst>
        </pc:graphicFrameChg>
        <pc:graphicFrameChg chg="del">
          <ac:chgData name="Annie Gilmore Bryant" userId="f7d795f2-1209-4b52-90c4-738122001f90" providerId="ADAL" clId="{72E5A1B4-9F07-4DD0-8512-E3D7D4AC5AEE}" dt="2022-07-10T01:57:28.963" v="7149" actId="478"/>
          <ac:graphicFrameMkLst>
            <pc:docMk/>
            <pc:sldMk cId="1411306591" sldId="272"/>
            <ac:graphicFrameMk id="76" creationId="{531D5798-28AF-4EA7-A267-7460D3D56712}"/>
          </ac:graphicFrameMkLst>
        </pc:graphicFrameChg>
        <pc:picChg chg="mod">
          <ac:chgData name="Annie Gilmore Bryant" userId="f7d795f2-1209-4b52-90c4-738122001f90" providerId="ADAL" clId="{72E5A1B4-9F07-4DD0-8512-E3D7D4AC5AEE}" dt="2022-07-10T06:23:33.959" v="9254" actId="14826"/>
          <ac:picMkLst>
            <pc:docMk/>
            <pc:sldMk cId="1411306591" sldId="272"/>
            <ac:picMk id="4" creationId="{7150BEC4-BADB-4B9F-99E1-0158AAF9021B}"/>
          </ac:picMkLst>
        </pc:picChg>
        <pc:picChg chg="mod">
          <ac:chgData name="Annie Gilmore Bryant" userId="f7d795f2-1209-4b52-90c4-738122001f90" providerId="ADAL" clId="{72E5A1B4-9F07-4DD0-8512-E3D7D4AC5AEE}" dt="2022-07-10T06:22:32.917" v="9251" actId="14826"/>
          <ac:picMkLst>
            <pc:docMk/>
            <pc:sldMk cId="1411306591" sldId="272"/>
            <ac:picMk id="39" creationId="{071F4834-8BC6-4C13-A546-FEAA17D4E001}"/>
          </ac:picMkLst>
        </pc:picChg>
        <pc:picChg chg="add mod">
          <ac:chgData name="Annie Gilmore Bryant" userId="f7d795f2-1209-4b52-90c4-738122001f90" providerId="ADAL" clId="{72E5A1B4-9F07-4DD0-8512-E3D7D4AC5AEE}" dt="2022-07-10T07:04:22.898" v="9553" actId="1036"/>
          <ac:picMkLst>
            <pc:docMk/>
            <pc:sldMk cId="1411306591" sldId="272"/>
            <ac:picMk id="86" creationId="{F2F548C8-04FB-4E24-8126-B823E43BE4F0}"/>
          </ac:picMkLst>
        </pc:picChg>
        <pc:picChg chg="add mod">
          <ac:chgData name="Annie Gilmore Bryant" userId="f7d795f2-1209-4b52-90c4-738122001f90" providerId="ADAL" clId="{72E5A1B4-9F07-4DD0-8512-E3D7D4AC5AEE}" dt="2022-07-10T02:38:30.484" v="7296" actId="1035"/>
          <ac:picMkLst>
            <pc:docMk/>
            <pc:sldMk cId="1411306591" sldId="272"/>
            <ac:picMk id="93" creationId="{DDA1C42B-37B0-4BFC-8684-6866DB9895F7}"/>
          </ac:picMkLst>
        </pc:picChg>
        <pc:picChg chg="add mod">
          <ac:chgData name="Annie Gilmore Bryant" userId="f7d795f2-1209-4b52-90c4-738122001f90" providerId="ADAL" clId="{72E5A1B4-9F07-4DD0-8512-E3D7D4AC5AEE}" dt="2022-07-10T07:04:17.572" v="9543" actId="1036"/>
          <ac:picMkLst>
            <pc:docMk/>
            <pc:sldMk cId="1411306591" sldId="272"/>
            <ac:picMk id="95" creationId="{F1B9769D-A9AB-456D-A569-DB81B3BA5921}"/>
          </ac:picMkLst>
        </pc:picChg>
        <pc:picChg chg="add mod">
          <ac:chgData name="Annie Gilmore Bryant" userId="f7d795f2-1209-4b52-90c4-738122001f90" providerId="ADAL" clId="{72E5A1B4-9F07-4DD0-8512-E3D7D4AC5AEE}" dt="2022-07-10T07:04:17.572" v="9543" actId="1036"/>
          <ac:picMkLst>
            <pc:docMk/>
            <pc:sldMk cId="1411306591" sldId="272"/>
            <ac:picMk id="96" creationId="{8DB2AF56-D3D8-4D91-AED4-5F4D2F793DD2}"/>
          </ac:picMkLst>
        </pc:picChg>
        <pc:cxnChg chg="mod">
          <ac:chgData name="Annie Gilmore Bryant" userId="f7d795f2-1209-4b52-90c4-738122001f90" providerId="ADAL" clId="{72E5A1B4-9F07-4DD0-8512-E3D7D4AC5AEE}" dt="2022-07-10T06:22:32.917" v="9251" actId="14826"/>
          <ac:cxnSpMkLst>
            <pc:docMk/>
            <pc:sldMk cId="1411306591" sldId="272"/>
            <ac:cxnSpMk id="41" creationId="{3E3C9F07-7D8F-4408-A3A3-F8D3B13119CB}"/>
          </ac:cxnSpMkLst>
        </pc:cxnChg>
        <pc:cxnChg chg="add mod ord">
          <ac:chgData name="Annie Gilmore Bryant" userId="f7d795f2-1209-4b52-90c4-738122001f90" providerId="ADAL" clId="{72E5A1B4-9F07-4DD0-8512-E3D7D4AC5AEE}" dt="2022-07-10T01:57:11.512" v="7140" actId="167"/>
          <ac:cxnSpMkLst>
            <pc:docMk/>
            <pc:sldMk cId="1411306591" sldId="272"/>
            <ac:cxnSpMk id="74" creationId="{B07048B0-7FBA-4A88-A230-E148AD8E6449}"/>
          </ac:cxnSpMkLst>
        </pc:cxnChg>
        <pc:cxnChg chg="add mod ord">
          <ac:chgData name="Annie Gilmore Bryant" userId="f7d795f2-1209-4b52-90c4-738122001f90" providerId="ADAL" clId="{72E5A1B4-9F07-4DD0-8512-E3D7D4AC5AEE}" dt="2022-07-10T01:57:11.512" v="7140" actId="167"/>
          <ac:cxnSpMkLst>
            <pc:docMk/>
            <pc:sldMk cId="1411306591" sldId="272"/>
            <ac:cxnSpMk id="79" creationId="{FB2C78AC-974A-43D4-B463-139A91C6624D}"/>
          </ac:cxnSpMkLst>
        </pc:cxnChg>
        <pc:cxnChg chg="del">
          <ac:chgData name="Annie Gilmore Bryant" userId="f7d795f2-1209-4b52-90c4-738122001f90" providerId="ADAL" clId="{72E5A1B4-9F07-4DD0-8512-E3D7D4AC5AEE}" dt="2022-07-10T01:57:19.842" v="7144" actId="478"/>
          <ac:cxnSpMkLst>
            <pc:docMk/>
            <pc:sldMk cId="1411306591" sldId="272"/>
            <ac:cxnSpMk id="84" creationId="{F9D5A942-C268-4403-BB9B-6BECBD69F21F}"/>
          </ac:cxnSpMkLst>
        </pc:cxnChg>
        <pc:cxnChg chg="del">
          <ac:chgData name="Annie Gilmore Bryant" userId="f7d795f2-1209-4b52-90c4-738122001f90" providerId="ADAL" clId="{72E5A1B4-9F07-4DD0-8512-E3D7D4AC5AEE}" dt="2022-07-10T01:57:17.800" v="7143" actId="478"/>
          <ac:cxnSpMkLst>
            <pc:docMk/>
            <pc:sldMk cId="1411306591" sldId="272"/>
            <ac:cxnSpMk id="87" creationId="{ADC30A8F-5DA1-477C-B8BE-3E109518174D}"/>
          </ac:cxnSpMkLst>
        </pc:cxnChg>
        <pc:cxnChg chg="add mod">
          <ac:chgData name="Annie Gilmore Bryant" userId="f7d795f2-1209-4b52-90c4-738122001f90" providerId="ADAL" clId="{72E5A1B4-9F07-4DD0-8512-E3D7D4AC5AEE}" dt="2022-07-10T07:04:17.572" v="9543" actId="1036"/>
          <ac:cxnSpMkLst>
            <pc:docMk/>
            <pc:sldMk cId="1411306591" sldId="272"/>
            <ac:cxnSpMk id="100" creationId="{C594F9E5-5AAC-4E95-AD79-4163585C893C}"/>
          </ac:cxnSpMkLst>
        </pc:cxnChg>
      </pc:sldChg>
      <pc:sldChg chg="addSp delSp modSp add mod">
        <pc:chgData name="Annie Gilmore Bryant" userId="f7d795f2-1209-4b52-90c4-738122001f90" providerId="ADAL" clId="{72E5A1B4-9F07-4DD0-8512-E3D7D4AC5AEE}" dt="2022-07-10T06:42:33.944" v="9450" actId="1076"/>
        <pc:sldMkLst>
          <pc:docMk/>
          <pc:sldMk cId="2642191891" sldId="273"/>
        </pc:sldMkLst>
        <pc:spChg chg="mod">
          <ac:chgData name="Annie Gilmore Bryant" userId="f7d795f2-1209-4b52-90c4-738122001f90" providerId="ADAL" clId="{72E5A1B4-9F07-4DD0-8512-E3D7D4AC5AEE}" dt="2022-07-10T02:49:16.134" v="7502" actId="20577"/>
          <ac:spMkLst>
            <pc:docMk/>
            <pc:sldMk cId="2642191891" sldId="273"/>
            <ac:spMk id="2" creationId="{8B3F99BC-6D8D-49ED-9C4E-C9797E9AD72D}"/>
          </ac:spMkLst>
        </pc:spChg>
        <pc:spChg chg="mod">
          <ac:chgData name="Annie Gilmore Bryant" userId="f7d795f2-1209-4b52-90c4-738122001f90" providerId="ADAL" clId="{72E5A1B4-9F07-4DD0-8512-E3D7D4AC5AEE}" dt="2022-07-10T06:40:40.454" v="9443" actId="1076"/>
          <ac:spMkLst>
            <pc:docMk/>
            <pc:sldMk cId="2642191891" sldId="273"/>
            <ac:spMk id="7" creationId="{F0143365-E289-4BAD-9B0C-8FB5CA50018B}"/>
          </ac:spMkLst>
        </pc:spChg>
        <pc:spChg chg="mod">
          <ac:chgData name="Annie Gilmore Bryant" userId="f7d795f2-1209-4b52-90c4-738122001f90" providerId="ADAL" clId="{72E5A1B4-9F07-4DD0-8512-E3D7D4AC5AEE}" dt="2022-07-10T06:40:40.454" v="9443" actId="1076"/>
          <ac:spMkLst>
            <pc:docMk/>
            <pc:sldMk cId="2642191891" sldId="273"/>
            <ac:spMk id="8" creationId="{DBD03FB7-E3E0-47A8-BDF7-4E98F85F1574}"/>
          </ac:spMkLst>
        </pc:spChg>
        <pc:spChg chg="mod">
          <ac:chgData name="Annie Gilmore Bryant" userId="f7d795f2-1209-4b52-90c4-738122001f90" providerId="ADAL" clId="{72E5A1B4-9F07-4DD0-8512-E3D7D4AC5AEE}" dt="2022-07-10T06:40:40.454" v="9443" actId="1076"/>
          <ac:spMkLst>
            <pc:docMk/>
            <pc:sldMk cId="2642191891" sldId="273"/>
            <ac:spMk id="12" creationId="{79536325-CA88-4753-B11C-6A7EB7EBC692}"/>
          </ac:spMkLst>
        </pc:spChg>
        <pc:spChg chg="mod">
          <ac:chgData name="Annie Gilmore Bryant" userId="f7d795f2-1209-4b52-90c4-738122001f90" providerId="ADAL" clId="{72E5A1B4-9F07-4DD0-8512-E3D7D4AC5AEE}" dt="2022-07-10T06:40:40.454" v="9443" actId="1076"/>
          <ac:spMkLst>
            <pc:docMk/>
            <pc:sldMk cId="2642191891" sldId="273"/>
            <ac:spMk id="14" creationId="{76CBADA6-CACB-4653-81DD-6A7FC63AB74C}"/>
          </ac:spMkLst>
        </pc:spChg>
        <pc:spChg chg="mod">
          <ac:chgData name="Annie Gilmore Bryant" userId="f7d795f2-1209-4b52-90c4-738122001f90" providerId="ADAL" clId="{72E5A1B4-9F07-4DD0-8512-E3D7D4AC5AEE}" dt="2022-07-10T06:40:40.454" v="9443" actId="1076"/>
          <ac:spMkLst>
            <pc:docMk/>
            <pc:sldMk cId="2642191891" sldId="273"/>
            <ac:spMk id="15" creationId="{629CA9AA-5A15-4EE3-9504-7F08E0BD427A}"/>
          </ac:spMkLst>
        </pc:spChg>
        <pc:spChg chg="mod">
          <ac:chgData name="Annie Gilmore Bryant" userId="f7d795f2-1209-4b52-90c4-738122001f90" providerId="ADAL" clId="{72E5A1B4-9F07-4DD0-8512-E3D7D4AC5AEE}" dt="2022-07-10T06:40:40.454" v="9443" actId="1076"/>
          <ac:spMkLst>
            <pc:docMk/>
            <pc:sldMk cId="2642191891" sldId="273"/>
            <ac:spMk id="16" creationId="{9216BDB9-3066-4953-AAAE-D25274660F98}"/>
          </ac:spMkLst>
        </pc:spChg>
        <pc:spChg chg="mod">
          <ac:chgData name="Annie Gilmore Bryant" userId="f7d795f2-1209-4b52-90c4-738122001f90" providerId="ADAL" clId="{72E5A1B4-9F07-4DD0-8512-E3D7D4AC5AEE}" dt="2022-07-10T06:40:40.454" v="9443" actId="1076"/>
          <ac:spMkLst>
            <pc:docMk/>
            <pc:sldMk cId="2642191891" sldId="273"/>
            <ac:spMk id="19" creationId="{B25EEBAA-F759-48AA-9E10-082BEF000F34}"/>
          </ac:spMkLst>
        </pc:spChg>
        <pc:spChg chg="mod">
          <ac:chgData name="Annie Gilmore Bryant" userId="f7d795f2-1209-4b52-90c4-738122001f90" providerId="ADAL" clId="{72E5A1B4-9F07-4DD0-8512-E3D7D4AC5AEE}" dt="2022-07-10T06:40:40.454" v="9443" actId="1076"/>
          <ac:spMkLst>
            <pc:docMk/>
            <pc:sldMk cId="2642191891" sldId="273"/>
            <ac:spMk id="20" creationId="{A5532296-A7C3-4EB9-B3CF-D606C80AEA84}"/>
          </ac:spMkLst>
        </pc:spChg>
        <pc:spChg chg="add mod">
          <ac:chgData name="Annie Gilmore Bryant" userId="f7d795f2-1209-4b52-90c4-738122001f90" providerId="ADAL" clId="{72E5A1B4-9F07-4DD0-8512-E3D7D4AC5AEE}" dt="2022-07-10T06:40:40.454" v="9443" actId="1076"/>
          <ac:spMkLst>
            <pc:docMk/>
            <pc:sldMk cId="2642191891" sldId="273"/>
            <ac:spMk id="26" creationId="{F03C8CE8-24A4-47C1-8CDC-3D9DBE32C4C6}"/>
          </ac:spMkLst>
        </pc:spChg>
        <pc:spChg chg="add mod">
          <ac:chgData name="Annie Gilmore Bryant" userId="f7d795f2-1209-4b52-90c4-738122001f90" providerId="ADAL" clId="{72E5A1B4-9F07-4DD0-8512-E3D7D4AC5AEE}" dt="2022-07-10T06:40:40.454" v="9443" actId="1076"/>
          <ac:spMkLst>
            <pc:docMk/>
            <pc:sldMk cId="2642191891" sldId="273"/>
            <ac:spMk id="28" creationId="{3B5A6CFE-EA9B-40EA-B879-5F00EFB9A74B}"/>
          </ac:spMkLst>
        </pc:spChg>
        <pc:spChg chg="add mod">
          <ac:chgData name="Annie Gilmore Bryant" userId="f7d795f2-1209-4b52-90c4-738122001f90" providerId="ADAL" clId="{72E5A1B4-9F07-4DD0-8512-E3D7D4AC5AEE}" dt="2022-07-10T06:40:40.454" v="9443" actId="1076"/>
          <ac:spMkLst>
            <pc:docMk/>
            <pc:sldMk cId="2642191891" sldId="273"/>
            <ac:spMk id="29" creationId="{FA4A0712-C1B0-4090-94BF-148A54975259}"/>
          </ac:spMkLst>
        </pc:spChg>
        <pc:spChg chg="add mod">
          <ac:chgData name="Annie Gilmore Bryant" userId="f7d795f2-1209-4b52-90c4-738122001f90" providerId="ADAL" clId="{72E5A1B4-9F07-4DD0-8512-E3D7D4AC5AEE}" dt="2022-07-10T06:40:40.454" v="9443" actId="1076"/>
          <ac:spMkLst>
            <pc:docMk/>
            <pc:sldMk cId="2642191891" sldId="273"/>
            <ac:spMk id="30" creationId="{3604ED3E-6985-4C08-94CC-290DC525604E}"/>
          </ac:spMkLst>
        </pc:spChg>
        <pc:spChg chg="add mod">
          <ac:chgData name="Annie Gilmore Bryant" userId="f7d795f2-1209-4b52-90c4-738122001f90" providerId="ADAL" clId="{72E5A1B4-9F07-4DD0-8512-E3D7D4AC5AEE}" dt="2022-07-10T06:40:40.454" v="9443" actId="1076"/>
          <ac:spMkLst>
            <pc:docMk/>
            <pc:sldMk cId="2642191891" sldId="273"/>
            <ac:spMk id="31" creationId="{7DE5CA77-7743-4A42-8F03-F2CBD2F25C29}"/>
          </ac:spMkLst>
        </pc:spChg>
        <pc:spChg chg="add mod">
          <ac:chgData name="Annie Gilmore Bryant" userId="f7d795f2-1209-4b52-90c4-738122001f90" providerId="ADAL" clId="{72E5A1B4-9F07-4DD0-8512-E3D7D4AC5AEE}" dt="2022-07-10T06:40:40.454" v="9443" actId="1076"/>
          <ac:spMkLst>
            <pc:docMk/>
            <pc:sldMk cId="2642191891" sldId="273"/>
            <ac:spMk id="32" creationId="{D54FF3C3-CCC0-4737-ACFE-D5DD72B48B9A}"/>
          </ac:spMkLst>
        </pc:spChg>
        <pc:spChg chg="add mod">
          <ac:chgData name="Annie Gilmore Bryant" userId="f7d795f2-1209-4b52-90c4-738122001f90" providerId="ADAL" clId="{72E5A1B4-9F07-4DD0-8512-E3D7D4AC5AEE}" dt="2022-07-10T06:40:40.454" v="9443" actId="1076"/>
          <ac:spMkLst>
            <pc:docMk/>
            <pc:sldMk cId="2642191891" sldId="273"/>
            <ac:spMk id="33" creationId="{1CC23A1B-C8E9-4C78-AE70-2BD4BFDD5578}"/>
          </ac:spMkLst>
        </pc:spChg>
        <pc:spChg chg="add mod">
          <ac:chgData name="Annie Gilmore Bryant" userId="f7d795f2-1209-4b52-90c4-738122001f90" providerId="ADAL" clId="{72E5A1B4-9F07-4DD0-8512-E3D7D4AC5AEE}" dt="2022-07-10T06:40:40.454" v="9443" actId="1076"/>
          <ac:spMkLst>
            <pc:docMk/>
            <pc:sldMk cId="2642191891" sldId="273"/>
            <ac:spMk id="35" creationId="{9A612177-B10C-4C70-8413-77EA91BCFCF2}"/>
          </ac:spMkLst>
        </pc:spChg>
        <pc:spChg chg="add mod">
          <ac:chgData name="Annie Gilmore Bryant" userId="f7d795f2-1209-4b52-90c4-738122001f90" providerId="ADAL" clId="{72E5A1B4-9F07-4DD0-8512-E3D7D4AC5AEE}" dt="2022-07-10T06:40:40.454" v="9443" actId="1076"/>
          <ac:spMkLst>
            <pc:docMk/>
            <pc:sldMk cId="2642191891" sldId="273"/>
            <ac:spMk id="37" creationId="{DD1598FA-C55A-4DA2-9CA2-C3883AC5FF59}"/>
          </ac:spMkLst>
        </pc:spChg>
        <pc:spChg chg="add mod">
          <ac:chgData name="Annie Gilmore Bryant" userId="f7d795f2-1209-4b52-90c4-738122001f90" providerId="ADAL" clId="{72E5A1B4-9F07-4DD0-8512-E3D7D4AC5AEE}" dt="2022-07-10T06:40:40.454" v="9443" actId="1076"/>
          <ac:spMkLst>
            <pc:docMk/>
            <pc:sldMk cId="2642191891" sldId="273"/>
            <ac:spMk id="38" creationId="{030AB816-9028-4F36-AF7D-393B54D21980}"/>
          </ac:spMkLst>
        </pc:spChg>
        <pc:spChg chg="add mod">
          <ac:chgData name="Annie Gilmore Bryant" userId="f7d795f2-1209-4b52-90c4-738122001f90" providerId="ADAL" clId="{72E5A1B4-9F07-4DD0-8512-E3D7D4AC5AEE}" dt="2022-07-10T06:40:40.454" v="9443" actId="1076"/>
          <ac:spMkLst>
            <pc:docMk/>
            <pc:sldMk cId="2642191891" sldId="273"/>
            <ac:spMk id="39" creationId="{E3B08BBC-F69C-46EB-AEC5-34286DD81C88}"/>
          </ac:spMkLst>
        </pc:spChg>
        <pc:spChg chg="add mod">
          <ac:chgData name="Annie Gilmore Bryant" userId="f7d795f2-1209-4b52-90c4-738122001f90" providerId="ADAL" clId="{72E5A1B4-9F07-4DD0-8512-E3D7D4AC5AEE}" dt="2022-07-10T06:40:40.454" v="9443" actId="1076"/>
          <ac:spMkLst>
            <pc:docMk/>
            <pc:sldMk cId="2642191891" sldId="273"/>
            <ac:spMk id="40" creationId="{440E265A-CEEE-4E5A-8D77-0BA8AAA68CC3}"/>
          </ac:spMkLst>
        </pc:spChg>
        <pc:grpChg chg="del">
          <ac:chgData name="Annie Gilmore Bryant" userId="f7d795f2-1209-4b52-90c4-738122001f90" providerId="ADAL" clId="{72E5A1B4-9F07-4DD0-8512-E3D7D4AC5AEE}" dt="2022-07-10T02:48:55.974" v="7365" actId="478"/>
          <ac:grpSpMkLst>
            <pc:docMk/>
            <pc:sldMk cId="2642191891" sldId="273"/>
            <ac:grpSpMk id="21" creationId="{F69A6025-6CC6-4515-94BC-9E205790EBC9}"/>
          </ac:grpSpMkLst>
        </pc:grpChg>
        <pc:graphicFrameChg chg="mod">
          <ac:chgData name="Annie Gilmore Bryant" userId="f7d795f2-1209-4b52-90c4-738122001f90" providerId="ADAL" clId="{72E5A1B4-9F07-4DD0-8512-E3D7D4AC5AEE}" dt="2022-07-10T06:40:40.454" v="9443" actId="1076"/>
          <ac:graphicFrameMkLst>
            <pc:docMk/>
            <pc:sldMk cId="2642191891" sldId="273"/>
            <ac:graphicFrameMk id="13" creationId="{14E5B878-D610-46C8-B7EE-B34D7234A131}"/>
          </ac:graphicFrameMkLst>
        </pc:graphicFrameChg>
        <pc:graphicFrameChg chg="add mod">
          <ac:chgData name="Annie Gilmore Bryant" userId="f7d795f2-1209-4b52-90c4-738122001f90" providerId="ADAL" clId="{72E5A1B4-9F07-4DD0-8512-E3D7D4AC5AEE}" dt="2022-07-10T06:40:40.454" v="9443" actId="1076"/>
          <ac:graphicFrameMkLst>
            <pc:docMk/>
            <pc:sldMk cId="2642191891" sldId="273"/>
            <ac:graphicFrameMk id="25" creationId="{4EFFC076-362B-4F6A-BA52-7ACEF08CFA3E}"/>
          </ac:graphicFrameMkLst>
        </pc:graphicFrameChg>
        <pc:graphicFrameChg chg="add mod">
          <ac:chgData name="Annie Gilmore Bryant" userId="f7d795f2-1209-4b52-90c4-738122001f90" providerId="ADAL" clId="{72E5A1B4-9F07-4DD0-8512-E3D7D4AC5AEE}" dt="2022-07-10T06:40:40.454" v="9443" actId="1076"/>
          <ac:graphicFrameMkLst>
            <pc:docMk/>
            <pc:sldMk cId="2642191891" sldId="273"/>
            <ac:graphicFrameMk id="27" creationId="{65373101-0B0B-4A00-B660-776B115F0790}"/>
          </ac:graphicFrameMkLst>
        </pc:graphicFrameChg>
        <pc:picChg chg="del">
          <ac:chgData name="Annie Gilmore Bryant" userId="f7d795f2-1209-4b52-90c4-738122001f90" providerId="ADAL" clId="{72E5A1B4-9F07-4DD0-8512-E3D7D4AC5AEE}" dt="2022-07-10T02:48:55.974" v="7365" actId="478"/>
          <ac:picMkLst>
            <pc:docMk/>
            <pc:sldMk cId="2642191891" sldId="273"/>
            <ac:picMk id="6" creationId="{B70C3DDC-C176-4631-9740-EC14FA5F9E83}"/>
          </ac:picMkLst>
        </pc:picChg>
        <pc:picChg chg="mod">
          <ac:chgData name="Annie Gilmore Bryant" userId="f7d795f2-1209-4b52-90c4-738122001f90" providerId="ADAL" clId="{72E5A1B4-9F07-4DD0-8512-E3D7D4AC5AEE}" dt="2022-07-10T06:42:33.944" v="9450" actId="1076"/>
          <ac:picMkLst>
            <pc:docMk/>
            <pc:sldMk cId="2642191891" sldId="273"/>
            <ac:picMk id="10" creationId="{45CC0D37-D4ED-4B8E-BE18-156735B75B54}"/>
          </ac:picMkLst>
        </pc:picChg>
        <pc:picChg chg="mod">
          <ac:chgData name="Annie Gilmore Bryant" userId="f7d795f2-1209-4b52-90c4-738122001f90" providerId="ADAL" clId="{72E5A1B4-9F07-4DD0-8512-E3D7D4AC5AEE}" dt="2022-07-10T06:42:33.944" v="9450" actId="1076"/>
          <ac:picMkLst>
            <pc:docMk/>
            <pc:sldMk cId="2642191891" sldId="273"/>
            <ac:picMk id="11" creationId="{F1E265AE-6CF4-43E6-9F3D-79D34A1A4120}"/>
          </ac:picMkLst>
        </pc:picChg>
        <pc:cxnChg chg="mod">
          <ac:chgData name="Annie Gilmore Bryant" userId="f7d795f2-1209-4b52-90c4-738122001f90" providerId="ADAL" clId="{72E5A1B4-9F07-4DD0-8512-E3D7D4AC5AEE}" dt="2022-07-10T06:40:40.454" v="9443" actId="1076"/>
          <ac:cxnSpMkLst>
            <pc:docMk/>
            <pc:sldMk cId="2642191891" sldId="273"/>
            <ac:cxnSpMk id="17" creationId="{CCFBF5CB-4DD2-4504-B38F-E738794E2BEE}"/>
          </ac:cxnSpMkLst>
        </pc:cxnChg>
        <pc:cxnChg chg="mod">
          <ac:chgData name="Annie Gilmore Bryant" userId="f7d795f2-1209-4b52-90c4-738122001f90" providerId="ADAL" clId="{72E5A1B4-9F07-4DD0-8512-E3D7D4AC5AEE}" dt="2022-07-10T06:40:40.454" v="9443" actId="1076"/>
          <ac:cxnSpMkLst>
            <pc:docMk/>
            <pc:sldMk cId="2642191891" sldId="273"/>
            <ac:cxnSpMk id="18" creationId="{570A1A6D-BFE5-4CF5-88DC-ACFF8D2FCB14}"/>
          </ac:cxnSpMkLst>
        </pc:cxnChg>
        <pc:cxnChg chg="add mod">
          <ac:chgData name="Annie Gilmore Bryant" userId="f7d795f2-1209-4b52-90c4-738122001f90" providerId="ADAL" clId="{72E5A1B4-9F07-4DD0-8512-E3D7D4AC5AEE}" dt="2022-07-10T06:40:40.454" v="9443" actId="1076"/>
          <ac:cxnSpMkLst>
            <pc:docMk/>
            <pc:sldMk cId="2642191891" sldId="273"/>
            <ac:cxnSpMk id="34" creationId="{893764D1-AA53-4078-8C58-7963EE90A29B}"/>
          </ac:cxnSpMkLst>
        </pc:cxnChg>
        <pc:cxnChg chg="add mod">
          <ac:chgData name="Annie Gilmore Bryant" userId="f7d795f2-1209-4b52-90c4-738122001f90" providerId="ADAL" clId="{72E5A1B4-9F07-4DD0-8512-E3D7D4AC5AEE}" dt="2022-07-10T06:40:40.454" v="9443" actId="1076"/>
          <ac:cxnSpMkLst>
            <pc:docMk/>
            <pc:sldMk cId="2642191891" sldId="273"/>
            <ac:cxnSpMk id="36" creationId="{E71324CE-DDFD-4235-A030-D26214EF528E}"/>
          </ac:cxnSpMkLst>
        </pc:cxnChg>
      </pc:sldChg>
      <pc:sldChg chg="addSp delSp modSp add mod">
        <pc:chgData name="Annie Gilmore Bryant" userId="f7d795f2-1209-4b52-90c4-738122001f90" providerId="ADAL" clId="{72E5A1B4-9F07-4DD0-8512-E3D7D4AC5AEE}" dt="2022-07-10T05:34:41.619" v="9174" actId="21"/>
        <pc:sldMkLst>
          <pc:docMk/>
          <pc:sldMk cId="469382748" sldId="274"/>
        </pc:sldMkLst>
        <pc:spChg chg="mod">
          <ac:chgData name="Annie Gilmore Bryant" userId="f7d795f2-1209-4b52-90c4-738122001f90" providerId="ADAL" clId="{72E5A1B4-9F07-4DD0-8512-E3D7D4AC5AEE}" dt="2022-07-10T04:09:43.008" v="8736" actId="20577"/>
          <ac:spMkLst>
            <pc:docMk/>
            <pc:sldMk cId="469382748" sldId="274"/>
            <ac:spMk id="2" creationId="{8B3F99BC-6D8D-49ED-9C4E-C9797E9AD72D}"/>
          </ac:spMkLst>
        </pc:spChg>
        <pc:spChg chg="mod">
          <ac:chgData name="Annie Gilmore Bryant" userId="f7d795f2-1209-4b52-90c4-738122001f90" providerId="ADAL" clId="{72E5A1B4-9F07-4DD0-8512-E3D7D4AC5AEE}" dt="2022-07-10T05:29:35.938" v="9172" actId="1076"/>
          <ac:spMkLst>
            <pc:docMk/>
            <pc:sldMk cId="469382748" sldId="274"/>
            <ac:spMk id="64" creationId="{F3378DDB-8A71-4CA2-AEB6-393B03BCC2FD}"/>
          </ac:spMkLst>
        </pc:spChg>
        <pc:spChg chg="mod">
          <ac:chgData name="Annie Gilmore Bryant" userId="f7d795f2-1209-4b52-90c4-738122001f90" providerId="ADAL" clId="{72E5A1B4-9F07-4DD0-8512-E3D7D4AC5AEE}" dt="2022-07-10T04:09:12.723" v="8716" actId="1076"/>
          <ac:spMkLst>
            <pc:docMk/>
            <pc:sldMk cId="469382748" sldId="274"/>
            <ac:spMk id="70" creationId="{AB3FEB08-DFAB-4091-AEAA-BA8B87558409}"/>
          </ac:spMkLst>
        </pc:spChg>
        <pc:spChg chg="mod">
          <ac:chgData name="Annie Gilmore Bryant" userId="f7d795f2-1209-4b52-90c4-738122001f90" providerId="ADAL" clId="{72E5A1B4-9F07-4DD0-8512-E3D7D4AC5AEE}" dt="2022-07-10T04:09:39.648" v="8730" actId="1076"/>
          <ac:spMkLst>
            <pc:docMk/>
            <pc:sldMk cId="469382748" sldId="274"/>
            <ac:spMk id="71" creationId="{0C694D34-5DB4-4A63-9900-9BA69BE544F0}"/>
          </ac:spMkLst>
        </pc:spChg>
        <pc:spChg chg="add mod">
          <ac:chgData name="Annie Gilmore Bryant" userId="f7d795f2-1209-4b52-90c4-738122001f90" providerId="ADAL" clId="{72E5A1B4-9F07-4DD0-8512-E3D7D4AC5AEE}" dt="2022-07-10T05:29:38.887" v="9173" actId="1076"/>
          <ac:spMkLst>
            <pc:docMk/>
            <pc:sldMk cId="469382748" sldId="274"/>
            <ac:spMk id="91" creationId="{5B28E1FE-BD4D-4982-9619-2F66BF667CE1}"/>
          </ac:spMkLst>
        </pc:spChg>
        <pc:spChg chg="mod">
          <ac:chgData name="Annie Gilmore Bryant" userId="f7d795f2-1209-4b52-90c4-738122001f90" providerId="ADAL" clId="{72E5A1B4-9F07-4DD0-8512-E3D7D4AC5AEE}" dt="2022-07-10T05:34:41.619" v="9174" actId="21"/>
          <ac:spMkLst>
            <pc:docMk/>
            <pc:sldMk cId="469382748" sldId="274"/>
            <ac:spMk id="95" creationId="{7AF7AC1D-869D-4D4C-9BF0-FDB9B3744AE6}"/>
          </ac:spMkLst>
        </pc:spChg>
        <pc:spChg chg="del">
          <ac:chgData name="Annie Gilmore Bryant" userId="f7d795f2-1209-4b52-90c4-738122001f90" providerId="ADAL" clId="{72E5A1B4-9F07-4DD0-8512-E3D7D4AC5AEE}" dt="2022-07-10T04:08:53.185" v="8705" actId="478"/>
          <ac:spMkLst>
            <pc:docMk/>
            <pc:sldMk cId="469382748" sldId="274"/>
            <ac:spMk id="102" creationId="{64586769-6080-4536-B0FD-D95935A71836}"/>
          </ac:spMkLst>
        </pc:spChg>
        <pc:spChg chg="del">
          <ac:chgData name="Annie Gilmore Bryant" userId="f7d795f2-1209-4b52-90c4-738122001f90" providerId="ADAL" clId="{72E5A1B4-9F07-4DD0-8512-E3D7D4AC5AEE}" dt="2022-07-10T04:08:49.727" v="8704" actId="478"/>
          <ac:spMkLst>
            <pc:docMk/>
            <pc:sldMk cId="469382748" sldId="274"/>
            <ac:spMk id="105" creationId="{612A2E66-6B56-42D5-9427-FC5FDCE6A9DF}"/>
          </ac:spMkLst>
        </pc:spChg>
        <pc:spChg chg="del">
          <ac:chgData name="Annie Gilmore Bryant" userId="f7d795f2-1209-4b52-90c4-738122001f90" providerId="ADAL" clId="{72E5A1B4-9F07-4DD0-8512-E3D7D4AC5AEE}" dt="2022-07-10T04:08:49.727" v="8704" actId="478"/>
          <ac:spMkLst>
            <pc:docMk/>
            <pc:sldMk cId="469382748" sldId="274"/>
            <ac:spMk id="106" creationId="{EC5A24DA-E71F-4134-AF15-A1461B259E00}"/>
          </ac:spMkLst>
        </pc:spChg>
        <pc:spChg chg="del">
          <ac:chgData name="Annie Gilmore Bryant" userId="f7d795f2-1209-4b52-90c4-738122001f90" providerId="ADAL" clId="{72E5A1B4-9F07-4DD0-8512-E3D7D4AC5AEE}" dt="2022-07-10T04:08:49.727" v="8704" actId="478"/>
          <ac:spMkLst>
            <pc:docMk/>
            <pc:sldMk cId="469382748" sldId="274"/>
            <ac:spMk id="107" creationId="{7D9AA67C-61B2-4813-BE3F-647BBDBA6C2D}"/>
          </ac:spMkLst>
        </pc:spChg>
        <pc:spChg chg="del">
          <ac:chgData name="Annie Gilmore Bryant" userId="f7d795f2-1209-4b52-90c4-738122001f90" providerId="ADAL" clId="{72E5A1B4-9F07-4DD0-8512-E3D7D4AC5AEE}" dt="2022-07-10T04:08:49.727" v="8704" actId="478"/>
          <ac:spMkLst>
            <pc:docMk/>
            <pc:sldMk cId="469382748" sldId="274"/>
            <ac:spMk id="108" creationId="{8B289830-BAEA-4A07-83E2-AC9CD92D1A93}"/>
          </ac:spMkLst>
        </pc:spChg>
        <pc:spChg chg="del">
          <ac:chgData name="Annie Gilmore Bryant" userId="f7d795f2-1209-4b52-90c4-738122001f90" providerId="ADAL" clId="{72E5A1B4-9F07-4DD0-8512-E3D7D4AC5AEE}" dt="2022-07-10T04:08:49.727" v="8704" actId="478"/>
          <ac:spMkLst>
            <pc:docMk/>
            <pc:sldMk cId="469382748" sldId="274"/>
            <ac:spMk id="109" creationId="{8E2A4B55-4A18-4603-A9E3-C8E23F378467}"/>
          </ac:spMkLst>
        </pc:spChg>
        <pc:spChg chg="del">
          <ac:chgData name="Annie Gilmore Bryant" userId="f7d795f2-1209-4b52-90c4-738122001f90" providerId="ADAL" clId="{72E5A1B4-9F07-4DD0-8512-E3D7D4AC5AEE}" dt="2022-07-10T04:08:49.727" v="8704" actId="478"/>
          <ac:spMkLst>
            <pc:docMk/>
            <pc:sldMk cId="469382748" sldId="274"/>
            <ac:spMk id="110" creationId="{4F8B0FE8-7C47-4464-8D94-82266242D381}"/>
          </ac:spMkLst>
        </pc:spChg>
        <pc:spChg chg="del">
          <ac:chgData name="Annie Gilmore Bryant" userId="f7d795f2-1209-4b52-90c4-738122001f90" providerId="ADAL" clId="{72E5A1B4-9F07-4DD0-8512-E3D7D4AC5AEE}" dt="2022-07-10T04:08:49.727" v="8704" actId="478"/>
          <ac:spMkLst>
            <pc:docMk/>
            <pc:sldMk cId="469382748" sldId="274"/>
            <ac:spMk id="111" creationId="{3FAD4113-EB21-4356-B8B0-034C12FA8266}"/>
          </ac:spMkLst>
        </pc:spChg>
        <pc:spChg chg="del">
          <ac:chgData name="Annie Gilmore Bryant" userId="f7d795f2-1209-4b52-90c4-738122001f90" providerId="ADAL" clId="{72E5A1B4-9F07-4DD0-8512-E3D7D4AC5AEE}" dt="2022-07-10T04:08:49.727" v="8704" actId="478"/>
          <ac:spMkLst>
            <pc:docMk/>
            <pc:sldMk cId="469382748" sldId="274"/>
            <ac:spMk id="112" creationId="{162E81F1-C6C7-4D8F-AD59-BDD82E441C3F}"/>
          </ac:spMkLst>
        </pc:spChg>
        <pc:spChg chg="del">
          <ac:chgData name="Annie Gilmore Bryant" userId="f7d795f2-1209-4b52-90c4-738122001f90" providerId="ADAL" clId="{72E5A1B4-9F07-4DD0-8512-E3D7D4AC5AEE}" dt="2022-07-10T04:08:49.727" v="8704" actId="478"/>
          <ac:spMkLst>
            <pc:docMk/>
            <pc:sldMk cId="469382748" sldId="274"/>
            <ac:spMk id="113" creationId="{0C4FD57E-3A51-452F-AC1E-3235DFBFFA2F}"/>
          </ac:spMkLst>
        </pc:spChg>
        <pc:spChg chg="del">
          <ac:chgData name="Annie Gilmore Bryant" userId="f7d795f2-1209-4b52-90c4-738122001f90" providerId="ADAL" clId="{72E5A1B4-9F07-4DD0-8512-E3D7D4AC5AEE}" dt="2022-07-10T04:08:49.727" v="8704" actId="478"/>
          <ac:spMkLst>
            <pc:docMk/>
            <pc:sldMk cId="469382748" sldId="274"/>
            <ac:spMk id="114" creationId="{B3115405-5F78-4CFE-8139-EAC3E55B94F7}"/>
          </ac:spMkLst>
        </pc:spChg>
        <pc:spChg chg="del">
          <ac:chgData name="Annie Gilmore Bryant" userId="f7d795f2-1209-4b52-90c4-738122001f90" providerId="ADAL" clId="{72E5A1B4-9F07-4DD0-8512-E3D7D4AC5AEE}" dt="2022-07-10T04:08:49.727" v="8704" actId="478"/>
          <ac:spMkLst>
            <pc:docMk/>
            <pc:sldMk cId="469382748" sldId="274"/>
            <ac:spMk id="115" creationId="{BB341BF5-89D7-416E-BF6A-F075DD0B89EB}"/>
          </ac:spMkLst>
        </pc:spChg>
        <pc:spChg chg="del">
          <ac:chgData name="Annie Gilmore Bryant" userId="f7d795f2-1209-4b52-90c4-738122001f90" providerId="ADAL" clId="{72E5A1B4-9F07-4DD0-8512-E3D7D4AC5AEE}" dt="2022-07-10T04:08:49.727" v="8704" actId="478"/>
          <ac:spMkLst>
            <pc:docMk/>
            <pc:sldMk cId="469382748" sldId="274"/>
            <ac:spMk id="116" creationId="{91D8AE97-5CD6-4264-8491-AC7C56D79457}"/>
          </ac:spMkLst>
        </pc:spChg>
        <pc:spChg chg="del">
          <ac:chgData name="Annie Gilmore Bryant" userId="f7d795f2-1209-4b52-90c4-738122001f90" providerId="ADAL" clId="{72E5A1B4-9F07-4DD0-8512-E3D7D4AC5AEE}" dt="2022-07-10T04:08:49.727" v="8704" actId="478"/>
          <ac:spMkLst>
            <pc:docMk/>
            <pc:sldMk cId="469382748" sldId="274"/>
            <ac:spMk id="122" creationId="{4BFE447A-22DE-443E-821B-65AF2A9D16C8}"/>
          </ac:spMkLst>
        </pc:spChg>
        <pc:grpChg chg="del">
          <ac:chgData name="Annie Gilmore Bryant" userId="f7d795f2-1209-4b52-90c4-738122001f90" providerId="ADAL" clId="{72E5A1B4-9F07-4DD0-8512-E3D7D4AC5AEE}" dt="2022-07-10T04:08:49.727" v="8704" actId="478"/>
          <ac:grpSpMkLst>
            <pc:docMk/>
            <pc:sldMk cId="469382748" sldId="274"/>
            <ac:grpSpMk id="104" creationId="{850039EC-322B-48BC-854B-BB04E5E46C92}"/>
          </ac:grpSpMkLst>
        </pc:grpChg>
        <pc:grpChg chg="del mod">
          <ac:chgData name="Annie Gilmore Bryant" userId="f7d795f2-1209-4b52-90c4-738122001f90" providerId="ADAL" clId="{72E5A1B4-9F07-4DD0-8512-E3D7D4AC5AEE}" dt="2022-07-10T04:19:33.706" v="8739" actId="165"/>
          <ac:grpSpMkLst>
            <pc:docMk/>
            <pc:sldMk cId="469382748" sldId="274"/>
            <ac:grpSpMk id="120" creationId="{1A08A529-E706-46B5-886C-15F23C22CAE2}"/>
          </ac:grpSpMkLst>
        </pc:grpChg>
        <pc:picChg chg="mod">
          <ac:chgData name="Annie Gilmore Bryant" userId="f7d795f2-1209-4b52-90c4-738122001f90" providerId="ADAL" clId="{72E5A1B4-9F07-4DD0-8512-E3D7D4AC5AEE}" dt="2022-07-10T05:29:28.928" v="9170" actId="1076"/>
          <ac:picMkLst>
            <pc:docMk/>
            <pc:sldMk cId="469382748" sldId="274"/>
            <ac:picMk id="65" creationId="{D905C95B-D41E-4540-AB01-20CBE8C1FD3F}"/>
          </ac:picMkLst>
        </pc:picChg>
        <pc:picChg chg="mod topLvl">
          <ac:chgData name="Annie Gilmore Bryant" userId="f7d795f2-1209-4b52-90c4-738122001f90" providerId="ADAL" clId="{72E5A1B4-9F07-4DD0-8512-E3D7D4AC5AEE}" dt="2022-07-10T04:19:56.266" v="8756" actId="1035"/>
          <ac:picMkLst>
            <pc:docMk/>
            <pc:sldMk cId="469382748" sldId="274"/>
            <ac:picMk id="67" creationId="{60350995-2B9F-4154-AD5B-4045913FA656}"/>
          </ac:picMkLst>
        </pc:picChg>
        <pc:picChg chg="mod topLvl">
          <ac:chgData name="Annie Gilmore Bryant" userId="f7d795f2-1209-4b52-90c4-738122001f90" providerId="ADAL" clId="{72E5A1B4-9F07-4DD0-8512-E3D7D4AC5AEE}" dt="2022-07-10T04:19:56.266" v="8756" actId="1035"/>
          <ac:picMkLst>
            <pc:docMk/>
            <pc:sldMk cId="469382748" sldId="274"/>
            <ac:picMk id="68" creationId="{D957822D-4AEB-4D87-B28C-4DC8D06C3860}"/>
          </ac:picMkLst>
        </pc:picChg>
        <pc:picChg chg="mod topLvl">
          <ac:chgData name="Annie Gilmore Bryant" userId="f7d795f2-1209-4b52-90c4-738122001f90" providerId="ADAL" clId="{72E5A1B4-9F07-4DD0-8512-E3D7D4AC5AEE}" dt="2022-07-10T04:19:57.793" v="8763" actId="1035"/>
          <ac:picMkLst>
            <pc:docMk/>
            <pc:sldMk cId="469382748" sldId="274"/>
            <ac:picMk id="73" creationId="{F52FFC99-2E88-44ED-BC1C-DEF0F705FAB6}"/>
          </ac:picMkLst>
        </pc:picChg>
        <pc:picChg chg="del">
          <ac:chgData name="Annie Gilmore Bryant" userId="f7d795f2-1209-4b52-90c4-738122001f90" providerId="ADAL" clId="{72E5A1B4-9F07-4DD0-8512-E3D7D4AC5AEE}" dt="2022-07-10T04:08:53.185" v="8705" actId="478"/>
          <ac:picMkLst>
            <pc:docMk/>
            <pc:sldMk cId="469382748" sldId="274"/>
            <ac:picMk id="101" creationId="{8509BAE0-9E6E-41F7-87F3-32EF37173B90}"/>
          </ac:picMkLst>
        </pc:picChg>
        <pc:cxnChg chg="mod">
          <ac:chgData name="Annie Gilmore Bryant" userId="f7d795f2-1209-4b52-90c4-738122001f90" providerId="ADAL" clId="{72E5A1B4-9F07-4DD0-8512-E3D7D4AC5AEE}" dt="2022-07-10T04:09:18.587" v="8718" actId="1076"/>
          <ac:cxnSpMkLst>
            <pc:docMk/>
            <pc:sldMk cId="469382748" sldId="274"/>
            <ac:cxnSpMk id="22" creationId="{E18B88CC-5D91-488E-AF8A-0672160E4D98}"/>
          </ac:cxnSpMkLst>
        </pc:cxnChg>
        <pc:cxnChg chg="add mod">
          <ac:chgData name="Annie Gilmore Bryant" userId="f7d795f2-1209-4b52-90c4-738122001f90" providerId="ADAL" clId="{72E5A1B4-9F07-4DD0-8512-E3D7D4AC5AEE}" dt="2022-07-10T04:09:25.435" v="8721" actId="1076"/>
          <ac:cxnSpMkLst>
            <pc:docMk/>
            <pc:sldMk cId="469382748" sldId="274"/>
            <ac:cxnSpMk id="90" creationId="{AE10FEDC-B8C8-44D0-81E0-0E6C65DAE756}"/>
          </ac:cxnSpMkLst>
        </pc:cxnChg>
        <pc:cxnChg chg="del">
          <ac:chgData name="Annie Gilmore Bryant" userId="f7d795f2-1209-4b52-90c4-738122001f90" providerId="ADAL" clId="{72E5A1B4-9F07-4DD0-8512-E3D7D4AC5AEE}" dt="2022-07-10T04:09:21.801" v="8719" actId="478"/>
          <ac:cxnSpMkLst>
            <pc:docMk/>
            <pc:sldMk cId="469382748" sldId="274"/>
            <ac:cxnSpMk id="100" creationId="{AE0A6937-1571-4957-B035-0EC86D9C3C36}"/>
          </ac:cxnSpMkLst>
        </pc:cxnChg>
        <pc:cxnChg chg="del">
          <ac:chgData name="Annie Gilmore Bryant" userId="f7d795f2-1209-4b52-90c4-738122001f90" providerId="ADAL" clId="{72E5A1B4-9F07-4DD0-8512-E3D7D4AC5AEE}" dt="2022-07-10T04:08:49.727" v="8704" actId="478"/>
          <ac:cxnSpMkLst>
            <pc:docMk/>
            <pc:sldMk cId="469382748" sldId="274"/>
            <ac:cxnSpMk id="117" creationId="{4B3C63C6-D34C-4791-A6D3-A4DF30F4EEE5}"/>
          </ac:cxnSpMkLst>
        </pc:cxnChg>
      </pc:sldChg>
      <pc:sldChg chg="addSp delSp modSp add mod setBg">
        <pc:chgData name="Annie Gilmore Bryant" userId="f7d795f2-1209-4b52-90c4-738122001f90" providerId="ADAL" clId="{72E5A1B4-9F07-4DD0-8512-E3D7D4AC5AEE}" dt="2022-07-11T02:28:51.013" v="10600" actId="404"/>
        <pc:sldMkLst>
          <pc:docMk/>
          <pc:sldMk cId="2244665621" sldId="275"/>
        </pc:sldMkLst>
        <pc:spChg chg="del">
          <ac:chgData name="Annie Gilmore Bryant" userId="f7d795f2-1209-4b52-90c4-738122001f90" providerId="ADAL" clId="{72E5A1B4-9F07-4DD0-8512-E3D7D4AC5AEE}" dt="2022-07-11T02:25:37.074" v="10280" actId="478"/>
          <ac:spMkLst>
            <pc:docMk/>
            <pc:sldMk cId="2244665621" sldId="275"/>
            <ac:spMk id="46" creationId="{D12AC447-0727-4B4F-8144-891410EAE106}"/>
          </ac:spMkLst>
        </pc:spChg>
        <pc:spChg chg="del">
          <ac:chgData name="Annie Gilmore Bryant" userId="f7d795f2-1209-4b52-90c4-738122001f90" providerId="ADAL" clId="{72E5A1B4-9F07-4DD0-8512-E3D7D4AC5AEE}" dt="2022-07-11T02:25:37.074" v="10280" actId="478"/>
          <ac:spMkLst>
            <pc:docMk/>
            <pc:sldMk cId="2244665621" sldId="275"/>
            <ac:spMk id="90" creationId="{CEA68F8D-B524-4491-A64E-600B42BCACAA}"/>
          </ac:spMkLst>
        </pc:spChg>
        <pc:spChg chg="del">
          <ac:chgData name="Annie Gilmore Bryant" userId="f7d795f2-1209-4b52-90c4-738122001f90" providerId="ADAL" clId="{72E5A1B4-9F07-4DD0-8512-E3D7D4AC5AEE}" dt="2022-07-11T02:25:37.074" v="10280" actId="478"/>
          <ac:spMkLst>
            <pc:docMk/>
            <pc:sldMk cId="2244665621" sldId="275"/>
            <ac:spMk id="91" creationId="{A687D9BF-C156-4C0C-AEA7-03C6C33C0327}"/>
          </ac:spMkLst>
        </pc:spChg>
        <pc:spChg chg="del">
          <ac:chgData name="Annie Gilmore Bryant" userId="f7d795f2-1209-4b52-90c4-738122001f90" providerId="ADAL" clId="{72E5A1B4-9F07-4DD0-8512-E3D7D4AC5AEE}" dt="2022-07-11T02:25:37.074" v="10280" actId="478"/>
          <ac:spMkLst>
            <pc:docMk/>
            <pc:sldMk cId="2244665621" sldId="275"/>
            <ac:spMk id="111" creationId="{5964F56B-1DF3-4CE8-B32B-A9A0470AB189}"/>
          </ac:spMkLst>
        </pc:spChg>
        <pc:spChg chg="mod">
          <ac:chgData name="Annie Gilmore Bryant" userId="f7d795f2-1209-4b52-90c4-738122001f90" providerId="ADAL" clId="{72E5A1B4-9F07-4DD0-8512-E3D7D4AC5AEE}" dt="2022-07-10T06:32:38.896" v="9421" actId="20577"/>
          <ac:spMkLst>
            <pc:docMk/>
            <pc:sldMk cId="2244665621" sldId="275"/>
            <ac:spMk id="117" creationId="{A2BDA3EE-8BCB-43AB-86AB-4A0AD56B91B2}"/>
          </ac:spMkLst>
        </pc:spChg>
        <pc:spChg chg="mod">
          <ac:chgData name="Annie Gilmore Bryant" userId="f7d795f2-1209-4b52-90c4-738122001f90" providerId="ADAL" clId="{72E5A1B4-9F07-4DD0-8512-E3D7D4AC5AEE}" dt="2022-07-11T02:28:36.537" v="10589" actId="1038"/>
          <ac:spMkLst>
            <pc:docMk/>
            <pc:sldMk cId="2244665621" sldId="275"/>
            <ac:spMk id="119" creationId="{4048217F-CB4A-4BA8-89F3-3CDFC06090D9}"/>
          </ac:spMkLst>
        </pc:spChg>
        <pc:spChg chg="del">
          <ac:chgData name="Annie Gilmore Bryant" userId="f7d795f2-1209-4b52-90c4-738122001f90" providerId="ADAL" clId="{72E5A1B4-9F07-4DD0-8512-E3D7D4AC5AEE}" dt="2022-07-11T02:25:37.074" v="10280" actId="478"/>
          <ac:spMkLst>
            <pc:docMk/>
            <pc:sldMk cId="2244665621" sldId="275"/>
            <ac:spMk id="123" creationId="{16172B4D-B807-46D4-AE46-0B1F343CC249}"/>
          </ac:spMkLst>
        </pc:spChg>
        <pc:spChg chg="del">
          <ac:chgData name="Annie Gilmore Bryant" userId="f7d795f2-1209-4b52-90c4-738122001f90" providerId="ADAL" clId="{72E5A1B4-9F07-4DD0-8512-E3D7D4AC5AEE}" dt="2022-07-11T02:25:37.074" v="10280" actId="478"/>
          <ac:spMkLst>
            <pc:docMk/>
            <pc:sldMk cId="2244665621" sldId="275"/>
            <ac:spMk id="124" creationId="{064DF4DF-2F8E-4B82-A3AD-AE3A82C967E6}"/>
          </ac:spMkLst>
        </pc:spChg>
        <pc:spChg chg="del">
          <ac:chgData name="Annie Gilmore Bryant" userId="f7d795f2-1209-4b52-90c4-738122001f90" providerId="ADAL" clId="{72E5A1B4-9F07-4DD0-8512-E3D7D4AC5AEE}" dt="2022-07-11T02:25:37.074" v="10280" actId="478"/>
          <ac:spMkLst>
            <pc:docMk/>
            <pc:sldMk cId="2244665621" sldId="275"/>
            <ac:spMk id="127" creationId="{C5F701DE-79BA-44B6-9836-E102529AF7A2}"/>
          </ac:spMkLst>
        </pc:spChg>
        <pc:spChg chg="del">
          <ac:chgData name="Annie Gilmore Bryant" userId="f7d795f2-1209-4b52-90c4-738122001f90" providerId="ADAL" clId="{72E5A1B4-9F07-4DD0-8512-E3D7D4AC5AEE}" dt="2022-07-11T02:25:37.074" v="10280" actId="478"/>
          <ac:spMkLst>
            <pc:docMk/>
            <pc:sldMk cId="2244665621" sldId="275"/>
            <ac:spMk id="128" creationId="{1950DA04-05C2-47E1-BF4A-FCDA1278FA7A}"/>
          </ac:spMkLst>
        </pc:spChg>
        <pc:spChg chg="mod">
          <ac:chgData name="Annie Gilmore Bryant" userId="f7d795f2-1209-4b52-90c4-738122001f90" providerId="ADAL" clId="{72E5A1B4-9F07-4DD0-8512-E3D7D4AC5AEE}" dt="2022-07-11T02:28:01.536" v="10497" actId="1037"/>
          <ac:spMkLst>
            <pc:docMk/>
            <pc:sldMk cId="2244665621" sldId="275"/>
            <ac:spMk id="129" creationId="{8BE0ADB5-5A97-41C9-9862-098AF7E2F17D}"/>
          </ac:spMkLst>
        </pc:spChg>
        <pc:spChg chg="del">
          <ac:chgData name="Annie Gilmore Bryant" userId="f7d795f2-1209-4b52-90c4-738122001f90" providerId="ADAL" clId="{72E5A1B4-9F07-4DD0-8512-E3D7D4AC5AEE}" dt="2022-07-11T02:26:00.267" v="10291" actId="478"/>
          <ac:spMkLst>
            <pc:docMk/>
            <pc:sldMk cId="2244665621" sldId="275"/>
            <ac:spMk id="130" creationId="{D52A62E3-A43D-4523-AF1A-8097843975BC}"/>
          </ac:spMkLst>
        </pc:spChg>
        <pc:spChg chg="del">
          <ac:chgData name="Annie Gilmore Bryant" userId="f7d795f2-1209-4b52-90c4-738122001f90" providerId="ADAL" clId="{72E5A1B4-9F07-4DD0-8512-E3D7D4AC5AEE}" dt="2022-07-11T02:26:53.142" v="10364" actId="478"/>
          <ac:spMkLst>
            <pc:docMk/>
            <pc:sldMk cId="2244665621" sldId="275"/>
            <ac:spMk id="131" creationId="{75AAE1C1-B67B-4C8D-80A7-373D34803062}"/>
          </ac:spMkLst>
        </pc:spChg>
        <pc:spChg chg="mod">
          <ac:chgData name="Annie Gilmore Bryant" userId="f7d795f2-1209-4b52-90c4-738122001f90" providerId="ADAL" clId="{72E5A1B4-9F07-4DD0-8512-E3D7D4AC5AEE}" dt="2022-07-11T02:28:01.536" v="10497" actId="1037"/>
          <ac:spMkLst>
            <pc:docMk/>
            <pc:sldMk cId="2244665621" sldId="275"/>
            <ac:spMk id="132" creationId="{BAC5E61B-E13F-4E46-81F7-4A16C2022D42}"/>
          </ac:spMkLst>
        </pc:spChg>
        <pc:spChg chg="mod">
          <ac:chgData name="Annie Gilmore Bryant" userId="f7d795f2-1209-4b52-90c4-738122001f90" providerId="ADAL" clId="{72E5A1B4-9F07-4DD0-8512-E3D7D4AC5AEE}" dt="2022-07-11T02:28:01.536" v="10497" actId="1037"/>
          <ac:spMkLst>
            <pc:docMk/>
            <pc:sldMk cId="2244665621" sldId="275"/>
            <ac:spMk id="152" creationId="{A131A9D2-541B-48DA-9552-E57C382A0311}"/>
          </ac:spMkLst>
        </pc:spChg>
        <pc:spChg chg="mod">
          <ac:chgData name="Annie Gilmore Bryant" userId="f7d795f2-1209-4b52-90c4-738122001f90" providerId="ADAL" clId="{72E5A1B4-9F07-4DD0-8512-E3D7D4AC5AEE}" dt="2022-07-11T02:28:01.536" v="10497" actId="1037"/>
          <ac:spMkLst>
            <pc:docMk/>
            <pc:sldMk cId="2244665621" sldId="275"/>
            <ac:spMk id="153" creationId="{F476BE07-A5F0-4117-9F32-17786908079F}"/>
          </ac:spMkLst>
        </pc:spChg>
        <pc:spChg chg="mod">
          <ac:chgData name="Annie Gilmore Bryant" userId="f7d795f2-1209-4b52-90c4-738122001f90" providerId="ADAL" clId="{72E5A1B4-9F07-4DD0-8512-E3D7D4AC5AEE}" dt="2022-07-11T02:28:01.536" v="10497" actId="1037"/>
          <ac:spMkLst>
            <pc:docMk/>
            <pc:sldMk cId="2244665621" sldId="275"/>
            <ac:spMk id="154" creationId="{578D15D2-04D2-4BAF-BAB0-C36C40B2471C}"/>
          </ac:spMkLst>
        </pc:spChg>
        <pc:spChg chg="mod">
          <ac:chgData name="Annie Gilmore Bryant" userId="f7d795f2-1209-4b52-90c4-738122001f90" providerId="ADAL" clId="{72E5A1B4-9F07-4DD0-8512-E3D7D4AC5AEE}" dt="2022-07-11T02:28:01.536" v="10497" actId="1037"/>
          <ac:spMkLst>
            <pc:docMk/>
            <pc:sldMk cId="2244665621" sldId="275"/>
            <ac:spMk id="155" creationId="{11A7B640-FC30-411C-85D7-13A206F84425}"/>
          </ac:spMkLst>
        </pc:spChg>
        <pc:spChg chg="mod">
          <ac:chgData name="Annie Gilmore Bryant" userId="f7d795f2-1209-4b52-90c4-738122001f90" providerId="ADAL" clId="{72E5A1B4-9F07-4DD0-8512-E3D7D4AC5AEE}" dt="2022-07-11T02:28:01.536" v="10497" actId="1037"/>
          <ac:spMkLst>
            <pc:docMk/>
            <pc:sldMk cId="2244665621" sldId="275"/>
            <ac:spMk id="156" creationId="{8390E146-4A74-4081-85AD-23BCDAB8B3EA}"/>
          </ac:spMkLst>
        </pc:spChg>
        <pc:spChg chg="mod">
          <ac:chgData name="Annie Gilmore Bryant" userId="f7d795f2-1209-4b52-90c4-738122001f90" providerId="ADAL" clId="{72E5A1B4-9F07-4DD0-8512-E3D7D4AC5AEE}" dt="2022-07-11T02:28:01.536" v="10497" actId="1037"/>
          <ac:spMkLst>
            <pc:docMk/>
            <pc:sldMk cId="2244665621" sldId="275"/>
            <ac:spMk id="157" creationId="{2811391D-8B65-434E-B2BD-5E19C3F4916E}"/>
          </ac:spMkLst>
        </pc:spChg>
        <pc:spChg chg="mod">
          <ac:chgData name="Annie Gilmore Bryant" userId="f7d795f2-1209-4b52-90c4-738122001f90" providerId="ADAL" clId="{72E5A1B4-9F07-4DD0-8512-E3D7D4AC5AEE}" dt="2022-07-11T02:28:01.536" v="10497" actId="1037"/>
          <ac:spMkLst>
            <pc:docMk/>
            <pc:sldMk cId="2244665621" sldId="275"/>
            <ac:spMk id="158" creationId="{8EE09280-0F64-4781-B264-F87522471D64}"/>
          </ac:spMkLst>
        </pc:spChg>
        <pc:spChg chg="mod">
          <ac:chgData name="Annie Gilmore Bryant" userId="f7d795f2-1209-4b52-90c4-738122001f90" providerId="ADAL" clId="{72E5A1B4-9F07-4DD0-8512-E3D7D4AC5AEE}" dt="2022-07-11T02:28:01.536" v="10497" actId="1037"/>
          <ac:spMkLst>
            <pc:docMk/>
            <pc:sldMk cId="2244665621" sldId="275"/>
            <ac:spMk id="159" creationId="{9AC2B7CA-E016-4A0E-82DE-870E99BC007F}"/>
          </ac:spMkLst>
        </pc:spChg>
        <pc:spChg chg="mod">
          <ac:chgData name="Annie Gilmore Bryant" userId="f7d795f2-1209-4b52-90c4-738122001f90" providerId="ADAL" clId="{72E5A1B4-9F07-4DD0-8512-E3D7D4AC5AEE}" dt="2022-07-11T02:28:01.536" v="10497" actId="1037"/>
          <ac:spMkLst>
            <pc:docMk/>
            <pc:sldMk cId="2244665621" sldId="275"/>
            <ac:spMk id="160" creationId="{E42E87B5-5806-4017-BF4C-E949DC53436C}"/>
          </ac:spMkLst>
        </pc:spChg>
        <pc:spChg chg="mod">
          <ac:chgData name="Annie Gilmore Bryant" userId="f7d795f2-1209-4b52-90c4-738122001f90" providerId="ADAL" clId="{72E5A1B4-9F07-4DD0-8512-E3D7D4AC5AEE}" dt="2022-07-11T02:28:01.536" v="10497" actId="1037"/>
          <ac:spMkLst>
            <pc:docMk/>
            <pc:sldMk cId="2244665621" sldId="275"/>
            <ac:spMk id="161" creationId="{3D299A06-0435-414F-A3D5-98804085DE21}"/>
          </ac:spMkLst>
        </pc:spChg>
        <pc:spChg chg="mod">
          <ac:chgData name="Annie Gilmore Bryant" userId="f7d795f2-1209-4b52-90c4-738122001f90" providerId="ADAL" clId="{72E5A1B4-9F07-4DD0-8512-E3D7D4AC5AEE}" dt="2022-07-11T02:28:01.536" v="10497" actId="1037"/>
          <ac:spMkLst>
            <pc:docMk/>
            <pc:sldMk cId="2244665621" sldId="275"/>
            <ac:spMk id="162" creationId="{7B782DA6-53E3-4B78-8F56-5A87E8BCF25A}"/>
          </ac:spMkLst>
        </pc:spChg>
        <pc:spChg chg="mod">
          <ac:chgData name="Annie Gilmore Bryant" userId="f7d795f2-1209-4b52-90c4-738122001f90" providerId="ADAL" clId="{72E5A1B4-9F07-4DD0-8512-E3D7D4AC5AEE}" dt="2022-07-11T02:28:01.536" v="10497" actId="1037"/>
          <ac:spMkLst>
            <pc:docMk/>
            <pc:sldMk cId="2244665621" sldId="275"/>
            <ac:spMk id="163" creationId="{DA04B90F-D1AF-4CBA-B58A-E452CFC7370B}"/>
          </ac:spMkLst>
        </pc:spChg>
        <pc:spChg chg="mod">
          <ac:chgData name="Annie Gilmore Bryant" userId="f7d795f2-1209-4b52-90c4-738122001f90" providerId="ADAL" clId="{72E5A1B4-9F07-4DD0-8512-E3D7D4AC5AEE}" dt="2022-07-11T02:28:01.536" v="10497" actId="1037"/>
          <ac:spMkLst>
            <pc:docMk/>
            <pc:sldMk cId="2244665621" sldId="275"/>
            <ac:spMk id="169" creationId="{54A7FDBB-0C4E-4BE3-AD62-931FA699FEAA}"/>
          </ac:spMkLst>
        </pc:spChg>
        <pc:spChg chg="mod">
          <ac:chgData name="Annie Gilmore Bryant" userId="f7d795f2-1209-4b52-90c4-738122001f90" providerId="ADAL" clId="{72E5A1B4-9F07-4DD0-8512-E3D7D4AC5AEE}" dt="2022-07-11T02:28:01.536" v="10497" actId="1037"/>
          <ac:spMkLst>
            <pc:docMk/>
            <pc:sldMk cId="2244665621" sldId="275"/>
            <ac:spMk id="170" creationId="{14B4FC1F-E296-437F-9299-F9C98C46B387}"/>
          </ac:spMkLst>
        </pc:spChg>
        <pc:spChg chg="mod">
          <ac:chgData name="Annie Gilmore Bryant" userId="f7d795f2-1209-4b52-90c4-738122001f90" providerId="ADAL" clId="{72E5A1B4-9F07-4DD0-8512-E3D7D4AC5AEE}" dt="2022-07-11T02:28:01.536" v="10497" actId="1037"/>
          <ac:spMkLst>
            <pc:docMk/>
            <pc:sldMk cId="2244665621" sldId="275"/>
            <ac:spMk id="171" creationId="{08E31484-E5E9-4302-AA44-B228194FD292}"/>
          </ac:spMkLst>
        </pc:spChg>
        <pc:spChg chg="mod">
          <ac:chgData name="Annie Gilmore Bryant" userId="f7d795f2-1209-4b52-90c4-738122001f90" providerId="ADAL" clId="{72E5A1B4-9F07-4DD0-8512-E3D7D4AC5AEE}" dt="2022-07-11T02:28:01.536" v="10497" actId="1037"/>
          <ac:spMkLst>
            <pc:docMk/>
            <pc:sldMk cId="2244665621" sldId="275"/>
            <ac:spMk id="172" creationId="{C8B191F4-0B26-4176-AE3D-8E06C0C112A1}"/>
          </ac:spMkLst>
        </pc:spChg>
        <pc:spChg chg="mod">
          <ac:chgData name="Annie Gilmore Bryant" userId="f7d795f2-1209-4b52-90c4-738122001f90" providerId="ADAL" clId="{72E5A1B4-9F07-4DD0-8512-E3D7D4AC5AEE}" dt="2022-07-11T02:28:01.536" v="10497" actId="1037"/>
          <ac:spMkLst>
            <pc:docMk/>
            <pc:sldMk cId="2244665621" sldId="275"/>
            <ac:spMk id="173" creationId="{08560876-5C50-4D5A-9B00-D8D5BF1DC899}"/>
          </ac:spMkLst>
        </pc:spChg>
        <pc:spChg chg="mod">
          <ac:chgData name="Annie Gilmore Bryant" userId="f7d795f2-1209-4b52-90c4-738122001f90" providerId="ADAL" clId="{72E5A1B4-9F07-4DD0-8512-E3D7D4AC5AEE}" dt="2022-07-11T02:28:01.536" v="10497" actId="1037"/>
          <ac:spMkLst>
            <pc:docMk/>
            <pc:sldMk cId="2244665621" sldId="275"/>
            <ac:spMk id="174" creationId="{67D11F5A-2B3F-49B1-8A4C-82CCAD12D026}"/>
          </ac:spMkLst>
        </pc:spChg>
        <pc:spChg chg="mod">
          <ac:chgData name="Annie Gilmore Bryant" userId="f7d795f2-1209-4b52-90c4-738122001f90" providerId="ADAL" clId="{72E5A1B4-9F07-4DD0-8512-E3D7D4AC5AEE}" dt="2022-07-11T02:28:01.536" v="10497" actId="1037"/>
          <ac:spMkLst>
            <pc:docMk/>
            <pc:sldMk cId="2244665621" sldId="275"/>
            <ac:spMk id="175" creationId="{A73EA321-B76E-4125-8EF3-EB216F36BCEB}"/>
          </ac:spMkLst>
        </pc:spChg>
        <pc:spChg chg="mod">
          <ac:chgData name="Annie Gilmore Bryant" userId="f7d795f2-1209-4b52-90c4-738122001f90" providerId="ADAL" clId="{72E5A1B4-9F07-4DD0-8512-E3D7D4AC5AEE}" dt="2022-07-11T02:28:01.536" v="10497" actId="1037"/>
          <ac:spMkLst>
            <pc:docMk/>
            <pc:sldMk cId="2244665621" sldId="275"/>
            <ac:spMk id="176" creationId="{2E933AB9-9EDA-4937-A34F-AD3C92901454}"/>
          </ac:spMkLst>
        </pc:spChg>
        <pc:spChg chg="mod">
          <ac:chgData name="Annie Gilmore Bryant" userId="f7d795f2-1209-4b52-90c4-738122001f90" providerId="ADAL" clId="{72E5A1B4-9F07-4DD0-8512-E3D7D4AC5AEE}" dt="2022-07-11T02:28:01.536" v="10497" actId="1037"/>
          <ac:spMkLst>
            <pc:docMk/>
            <pc:sldMk cId="2244665621" sldId="275"/>
            <ac:spMk id="177" creationId="{873AACE6-9C59-4249-BAEB-119F885FCBFE}"/>
          </ac:spMkLst>
        </pc:spChg>
        <pc:spChg chg="mod">
          <ac:chgData name="Annie Gilmore Bryant" userId="f7d795f2-1209-4b52-90c4-738122001f90" providerId="ADAL" clId="{72E5A1B4-9F07-4DD0-8512-E3D7D4AC5AEE}" dt="2022-07-11T02:28:01.536" v="10497" actId="1037"/>
          <ac:spMkLst>
            <pc:docMk/>
            <pc:sldMk cId="2244665621" sldId="275"/>
            <ac:spMk id="178" creationId="{FA09C443-807E-4633-AEEC-B4080BE1301E}"/>
          </ac:spMkLst>
        </pc:spChg>
        <pc:spChg chg="mod">
          <ac:chgData name="Annie Gilmore Bryant" userId="f7d795f2-1209-4b52-90c4-738122001f90" providerId="ADAL" clId="{72E5A1B4-9F07-4DD0-8512-E3D7D4AC5AEE}" dt="2022-07-11T02:28:01.536" v="10497" actId="1037"/>
          <ac:spMkLst>
            <pc:docMk/>
            <pc:sldMk cId="2244665621" sldId="275"/>
            <ac:spMk id="179" creationId="{698106BC-4EF3-4EC8-A1D3-BD867CE1B28F}"/>
          </ac:spMkLst>
        </pc:spChg>
        <pc:spChg chg="mod">
          <ac:chgData name="Annie Gilmore Bryant" userId="f7d795f2-1209-4b52-90c4-738122001f90" providerId="ADAL" clId="{72E5A1B4-9F07-4DD0-8512-E3D7D4AC5AEE}" dt="2022-07-11T02:28:01.536" v="10497" actId="1037"/>
          <ac:spMkLst>
            <pc:docMk/>
            <pc:sldMk cId="2244665621" sldId="275"/>
            <ac:spMk id="180" creationId="{A19C38C1-FC0F-4763-9EED-E55369C2A5CF}"/>
          </ac:spMkLst>
        </pc:spChg>
        <pc:spChg chg="mod">
          <ac:chgData name="Annie Gilmore Bryant" userId="f7d795f2-1209-4b52-90c4-738122001f90" providerId="ADAL" clId="{72E5A1B4-9F07-4DD0-8512-E3D7D4AC5AEE}" dt="2022-07-11T02:28:01.536" v="10497" actId="1037"/>
          <ac:spMkLst>
            <pc:docMk/>
            <pc:sldMk cId="2244665621" sldId="275"/>
            <ac:spMk id="184" creationId="{56B72501-12EC-4DE0-83AB-7A2D2F2D5837}"/>
          </ac:spMkLst>
        </pc:spChg>
        <pc:spChg chg="mod">
          <ac:chgData name="Annie Gilmore Bryant" userId="f7d795f2-1209-4b52-90c4-738122001f90" providerId="ADAL" clId="{72E5A1B4-9F07-4DD0-8512-E3D7D4AC5AEE}" dt="2022-07-11T02:28:01.536" v="10497" actId="1037"/>
          <ac:spMkLst>
            <pc:docMk/>
            <pc:sldMk cId="2244665621" sldId="275"/>
            <ac:spMk id="185" creationId="{FA510723-EF6B-414C-9D7A-D5E8299F3FAB}"/>
          </ac:spMkLst>
        </pc:spChg>
        <pc:spChg chg="mod">
          <ac:chgData name="Annie Gilmore Bryant" userId="f7d795f2-1209-4b52-90c4-738122001f90" providerId="ADAL" clId="{72E5A1B4-9F07-4DD0-8512-E3D7D4AC5AEE}" dt="2022-07-11T02:28:01.536" v="10497" actId="1037"/>
          <ac:spMkLst>
            <pc:docMk/>
            <pc:sldMk cId="2244665621" sldId="275"/>
            <ac:spMk id="186" creationId="{EFB99C42-246A-4E95-85C0-59B64036085E}"/>
          </ac:spMkLst>
        </pc:spChg>
        <pc:spChg chg="mod">
          <ac:chgData name="Annie Gilmore Bryant" userId="f7d795f2-1209-4b52-90c4-738122001f90" providerId="ADAL" clId="{72E5A1B4-9F07-4DD0-8512-E3D7D4AC5AEE}" dt="2022-07-11T02:28:01.536" v="10497" actId="1037"/>
          <ac:spMkLst>
            <pc:docMk/>
            <pc:sldMk cId="2244665621" sldId="275"/>
            <ac:spMk id="187" creationId="{3D9C6BDF-D6AB-4C1D-8AB8-16524BB3C75A}"/>
          </ac:spMkLst>
        </pc:spChg>
        <pc:spChg chg="mod">
          <ac:chgData name="Annie Gilmore Bryant" userId="f7d795f2-1209-4b52-90c4-738122001f90" providerId="ADAL" clId="{72E5A1B4-9F07-4DD0-8512-E3D7D4AC5AEE}" dt="2022-07-11T02:28:01.536" v="10497" actId="1037"/>
          <ac:spMkLst>
            <pc:docMk/>
            <pc:sldMk cId="2244665621" sldId="275"/>
            <ac:spMk id="188" creationId="{00FCA594-9199-48FA-AA7F-25FBCEA5A154}"/>
          </ac:spMkLst>
        </pc:spChg>
        <pc:spChg chg="mod">
          <ac:chgData name="Annie Gilmore Bryant" userId="f7d795f2-1209-4b52-90c4-738122001f90" providerId="ADAL" clId="{72E5A1B4-9F07-4DD0-8512-E3D7D4AC5AEE}" dt="2022-07-11T02:28:01.536" v="10497" actId="1037"/>
          <ac:spMkLst>
            <pc:docMk/>
            <pc:sldMk cId="2244665621" sldId="275"/>
            <ac:spMk id="189" creationId="{6D182991-856F-4D03-9A9C-4009A4E9D9DC}"/>
          </ac:spMkLst>
        </pc:spChg>
        <pc:spChg chg="add mod">
          <ac:chgData name="Annie Gilmore Bryant" userId="f7d795f2-1209-4b52-90c4-738122001f90" providerId="ADAL" clId="{72E5A1B4-9F07-4DD0-8512-E3D7D4AC5AEE}" dt="2022-07-11T02:28:01.536" v="10497" actId="1037"/>
          <ac:spMkLst>
            <pc:docMk/>
            <pc:sldMk cId="2244665621" sldId="275"/>
            <ac:spMk id="190" creationId="{D35771C4-1E16-4344-B5FC-05EB6642B9AA}"/>
          </ac:spMkLst>
        </pc:spChg>
        <pc:spChg chg="del">
          <ac:chgData name="Annie Gilmore Bryant" userId="f7d795f2-1209-4b52-90c4-738122001f90" providerId="ADAL" clId="{72E5A1B4-9F07-4DD0-8512-E3D7D4AC5AEE}" dt="2022-07-11T02:26:00.267" v="10291" actId="478"/>
          <ac:spMkLst>
            <pc:docMk/>
            <pc:sldMk cId="2244665621" sldId="275"/>
            <ac:spMk id="192" creationId="{0CA9E452-4138-489A-991A-96FDC7513376}"/>
          </ac:spMkLst>
        </pc:spChg>
        <pc:spChg chg="add mod">
          <ac:chgData name="Annie Gilmore Bryant" userId="f7d795f2-1209-4b52-90c4-738122001f90" providerId="ADAL" clId="{72E5A1B4-9F07-4DD0-8512-E3D7D4AC5AEE}" dt="2022-07-11T02:28:01.536" v="10497" actId="1037"/>
          <ac:spMkLst>
            <pc:docMk/>
            <pc:sldMk cId="2244665621" sldId="275"/>
            <ac:spMk id="193" creationId="{016C9AC5-82A1-4246-87A2-06431B479C09}"/>
          </ac:spMkLst>
        </pc:spChg>
        <pc:spChg chg="add mod">
          <ac:chgData name="Annie Gilmore Bryant" userId="f7d795f2-1209-4b52-90c4-738122001f90" providerId="ADAL" clId="{72E5A1B4-9F07-4DD0-8512-E3D7D4AC5AEE}" dt="2022-07-11T02:28:01.536" v="10497" actId="1037"/>
          <ac:spMkLst>
            <pc:docMk/>
            <pc:sldMk cId="2244665621" sldId="275"/>
            <ac:spMk id="194" creationId="{5646C07E-4853-42AB-8635-AB899D74D3B9}"/>
          </ac:spMkLst>
        </pc:spChg>
        <pc:spChg chg="add mod">
          <ac:chgData name="Annie Gilmore Bryant" userId="f7d795f2-1209-4b52-90c4-738122001f90" providerId="ADAL" clId="{72E5A1B4-9F07-4DD0-8512-E3D7D4AC5AEE}" dt="2022-07-11T02:28:01.536" v="10497" actId="1037"/>
          <ac:spMkLst>
            <pc:docMk/>
            <pc:sldMk cId="2244665621" sldId="275"/>
            <ac:spMk id="196" creationId="{E3374A95-9C51-4DE7-A16D-84D371432218}"/>
          </ac:spMkLst>
        </pc:spChg>
        <pc:spChg chg="add mod">
          <ac:chgData name="Annie Gilmore Bryant" userId="f7d795f2-1209-4b52-90c4-738122001f90" providerId="ADAL" clId="{72E5A1B4-9F07-4DD0-8512-E3D7D4AC5AEE}" dt="2022-07-11T02:28:01.536" v="10497" actId="1037"/>
          <ac:spMkLst>
            <pc:docMk/>
            <pc:sldMk cId="2244665621" sldId="275"/>
            <ac:spMk id="197" creationId="{2A6A4B37-DF71-4211-84C8-3C4B469E217C}"/>
          </ac:spMkLst>
        </pc:spChg>
        <pc:spChg chg="add mod">
          <ac:chgData name="Annie Gilmore Bryant" userId="f7d795f2-1209-4b52-90c4-738122001f90" providerId="ADAL" clId="{72E5A1B4-9F07-4DD0-8512-E3D7D4AC5AEE}" dt="2022-07-11T02:28:01.536" v="10497" actId="1037"/>
          <ac:spMkLst>
            <pc:docMk/>
            <pc:sldMk cId="2244665621" sldId="275"/>
            <ac:spMk id="198" creationId="{EB9656E8-3BE8-4BB0-B5F7-4966D7F12D33}"/>
          </ac:spMkLst>
        </pc:spChg>
        <pc:spChg chg="add mod">
          <ac:chgData name="Annie Gilmore Bryant" userId="f7d795f2-1209-4b52-90c4-738122001f90" providerId="ADAL" clId="{72E5A1B4-9F07-4DD0-8512-E3D7D4AC5AEE}" dt="2022-07-11T02:28:01.536" v="10497" actId="1037"/>
          <ac:spMkLst>
            <pc:docMk/>
            <pc:sldMk cId="2244665621" sldId="275"/>
            <ac:spMk id="201" creationId="{1C28345A-2A88-45DB-915D-6045AC04A34F}"/>
          </ac:spMkLst>
        </pc:spChg>
        <pc:spChg chg="add mod">
          <ac:chgData name="Annie Gilmore Bryant" userId="f7d795f2-1209-4b52-90c4-738122001f90" providerId="ADAL" clId="{72E5A1B4-9F07-4DD0-8512-E3D7D4AC5AEE}" dt="2022-07-11T02:28:01.536" v="10497" actId="1037"/>
          <ac:spMkLst>
            <pc:docMk/>
            <pc:sldMk cId="2244665621" sldId="275"/>
            <ac:spMk id="202" creationId="{513F73A5-0439-4E54-B092-21B27CE578E0}"/>
          </ac:spMkLst>
        </pc:spChg>
        <pc:spChg chg="add mod">
          <ac:chgData name="Annie Gilmore Bryant" userId="f7d795f2-1209-4b52-90c4-738122001f90" providerId="ADAL" clId="{72E5A1B4-9F07-4DD0-8512-E3D7D4AC5AEE}" dt="2022-07-11T02:28:33.540" v="10583" actId="1038"/>
          <ac:spMkLst>
            <pc:docMk/>
            <pc:sldMk cId="2244665621" sldId="275"/>
            <ac:spMk id="203" creationId="{642EA76B-1F9F-459A-B66E-9AF7A0F1D7E3}"/>
          </ac:spMkLst>
        </pc:spChg>
        <pc:spChg chg="add mod">
          <ac:chgData name="Annie Gilmore Bryant" userId="f7d795f2-1209-4b52-90c4-738122001f90" providerId="ADAL" clId="{72E5A1B4-9F07-4DD0-8512-E3D7D4AC5AEE}" dt="2022-07-11T02:28:33.540" v="10583" actId="1038"/>
          <ac:spMkLst>
            <pc:docMk/>
            <pc:sldMk cId="2244665621" sldId="275"/>
            <ac:spMk id="204" creationId="{9C2F01F1-2DD3-43F8-8F04-5EFB0D65A725}"/>
          </ac:spMkLst>
        </pc:spChg>
        <pc:spChg chg="del">
          <ac:chgData name="Annie Gilmore Bryant" userId="f7d795f2-1209-4b52-90c4-738122001f90" providerId="ADAL" clId="{72E5A1B4-9F07-4DD0-8512-E3D7D4AC5AEE}" dt="2022-07-11T02:26:00.267" v="10291" actId="478"/>
          <ac:spMkLst>
            <pc:docMk/>
            <pc:sldMk cId="2244665621" sldId="275"/>
            <ac:spMk id="205" creationId="{9B6F1E14-E681-4EEE-900E-49B6724147D4}"/>
          </ac:spMkLst>
        </pc:spChg>
        <pc:spChg chg="del">
          <ac:chgData name="Annie Gilmore Bryant" userId="f7d795f2-1209-4b52-90c4-738122001f90" providerId="ADAL" clId="{72E5A1B4-9F07-4DD0-8512-E3D7D4AC5AEE}" dt="2022-07-11T02:26:00.267" v="10291" actId="478"/>
          <ac:spMkLst>
            <pc:docMk/>
            <pc:sldMk cId="2244665621" sldId="275"/>
            <ac:spMk id="206" creationId="{BD60D7AB-4E66-422D-9A0A-0D5A8F9F5077}"/>
          </ac:spMkLst>
        </pc:spChg>
        <pc:spChg chg="del">
          <ac:chgData name="Annie Gilmore Bryant" userId="f7d795f2-1209-4b52-90c4-738122001f90" providerId="ADAL" clId="{72E5A1B4-9F07-4DD0-8512-E3D7D4AC5AEE}" dt="2022-07-11T02:26:00.267" v="10291" actId="478"/>
          <ac:spMkLst>
            <pc:docMk/>
            <pc:sldMk cId="2244665621" sldId="275"/>
            <ac:spMk id="207" creationId="{5A5A595D-8E23-4B71-8439-891D9C1A982E}"/>
          </ac:spMkLst>
        </pc:spChg>
        <pc:spChg chg="del">
          <ac:chgData name="Annie Gilmore Bryant" userId="f7d795f2-1209-4b52-90c4-738122001f90" providerId="ADAL" clId="{72E5A1B4-9F07-4DD0-8512-E3D7D4AC5AEE}" dt="2022-07-11T02:26:00.267" v="10291" actId="478"/>
          <ac:spMkLst>
            <pc:docMk/>
            <pc:sldMk cId="2244665621" sldId="275"/>
            <ac:spMk id="209" creationId="{54ABF29F-849B-4AD9-9DEC-5FAAB8CEB9DF}"/>
          </ac:spMkLst>
        </pc:spChg>
        <pc:spChg chg="del">
          <ac:chgData name="Annie Gilmore Bryant" userId="f7d795f2-1209-4b52-90c4-738122001f90" providerId="ADAL" clId="{72E5A1B4-9F07-4DD0-8512-E3D7D4AC5AEE}" dt="2022-07-11T02:26:00.267" v="10291" actId="478"/>
          <ac:spMkLst>
            <pc:docMk/>
            <pc:sldMk cId="2244665621" sldId="275"/>
            <ac:spMk id="210" creationId="{911DF417-BD84-49FB-8505-9319433552B7}"/>
          </ac:spMkLst>
        </pc:spChg>
        <pc:spChg chg="del">
          <ac:chgData name="Annie Gilmore Bryant" userId="f7d795f2-1209-4b52-90c4-738122001f90" providerId="ADAL" clId="{72E5A1B4-9F07-4DD0-8512-E3D7D4AC5AEE}" dt="2022-07-11T02:26:00.267" v="10291" actId="478"/>
          <ac:spMkLst>
            <pc:docMk/>
            <pc:sldMk cId="2244665621" sldId="275"/>
            <ac:spMk id="211" creationId="{1D229C45-B753-4188-BB18-4D7B4F6D081F}"/>
          </ac:spMkLst>
        </pc:spChg>
        <pc:spChg chg="del">
          <ac:chgData name="Annie Gilmore Bryant" userId="f7d795f2-1209-4b52-90c4-738122001f90" providerId="ADAL" clId="{72E5A1B4-9F07-4DD0-8512-E3D7D4AC5AEE}" dt="2022-07-11T02:26:00.267" v="10291" actId="478"/>
          <ac:spMkLst>
            <pc:docMk/>
            <pc:sldMk cId="2244665621" sldId="275"/>
            <ac:spMk id="214" creationId="{A1F1083E-E167-4894-9191-704CB2EC42CA}"/>
          </ac:spMkLst>
        </pc:spChg>
        <pc:spChg chg="del">
          <ac:chgData name="Annie Gilmore Bryant" userId="f7d795f2-1209-4b52-90c4-738122001f90" providerId="ADAL" clId="{72E5A1B4-9F07-4DD0-8512-E3D7D4AC5AEE}" dt="2022-07-11T02:26:00.267" v="10291" actId="478"/>
          <ac:spMkLst>
            <pc:docMk/>
            <pc:sldMk cId="2244665621" sldId="275"/>
            <ac:spMk id="215" creationId="{BF890CA9-60C7-4D91-B709-E11DFE04492D}"/>
          </ac:spMkLst>
        </pc:spChg>
        <pc:spChg chg="add mod">
          <ac:chgData name="Annie Gilmore Bryant" userId="f7d795f2-1209-4b52-90c4-738122001f90" providerId="ADAL" clId="{72E5A1B4-9F07-4DD0-8512-E3D7D4AC5AEE}" dt="2022-07-11T02:28:33.540" v="10583" actId="1038"/>
          <ac:spMkLst>
            <pc:docMk/>
            <pc:sldMk cId="2244665621" sldId="275"/>
            <ac:spMk id="216" creationId="{13F3FB44-1037-49FB-86B4-F94B1633BC5D}"/>
          </ac:spMkLst>
        </pc:spChg>
        <pc:spChg chg="add mod">
          <ac:chgData name="Annie Gilmore Bryant" userId="f7d795f2-1209-4b52-90c4-738122001f90" providerId="ADAL" clId="{72E5A1B4-9F07-4DD0-8512-E3D7D4AC5AEE}" dt="2022-07-11T02:28:33.540" v="10583" actId="1038"/>
          <ac:spMkLst>
            <pc:docMk/>
            <pc:sldMk cId="2244665621" sldId="275"/>
            <ac:spMk id="218" creationId="{BB444D94-6E1C-46F6-8D80-590321EDE398}"/>
          </ac:spMkLst>
        </pc:spChg>
        <pc:spChg chg="add mod">
          <ac:chgData name="Annie Gilmore Bryant" userId="f7d795f2-1209-4b52-90c4-738122001f90" providerId="ADAL" clId="{72E5A1B4-9F07-4DD0-8512-E3D7D4AC5AEE}" dt="2022-07-11T02:28:33.540" v="10583" actId="1038"/>
          <ac:spMkLst>
            <pc:docMk/>
            <pc:sldMk cId="2244665621" sldId="275"/>
            <ac:spMk id="219" creationId="{50AFD446-840C-4ECD-BB26-7F42A3595DFB}"/>
          </ac:spMkLst>
        </pc:spChg>
        <pc:spChg chg="add mod">
          <ac:chgData name="Annie Gilmore Bryant" userId="f7d795f2-1209-4b52-90c4-738122001f90" providerId="ADAL" clId="{72E5A1B4-9F07-4DD0-8512-E3D7D4AC5AEE}" dt="2022-07-11T02:28:33.540" v="10583" actId="1038"/>
          <ac:spMkLst>
            <pc:docMk/>
            <pc:sldMk cId="2244665621" sldId="275"/>
            <ac:spMk id="220" creationId="{50538D2E-0B3A-46EB-ADDB-EB0B4FB25FE1}"/>
          </ac:spMkLst>
        </pc:spChg>
        <pc:spChg chg="add mod">
          <ac:chgData name="Annie Gilmore Bryant" userId="f7d795f2-1209-4b52-90c4-738122001f90" providerId="ADAL" clId="{72E5A1B4-9F07-4DD0-8512-E3D7D4AC5AEE}" dt="2022-07-11T02:28:33.540" v="10583" actId="1038"/>
          <ac:spMkLst>
            <pc:docMk/>
            <pc:sldMk cId="2244665621" sldId="275"/>
            <ac:spMk id="223" creationId="{098ED387-3D17-4265-B79C-F51689FB8F2F}"/>
          </ac:spMkLst>
        </pc:spChg>
        <pc:spChg chg="add mod">
          <ac:chgData name="Annie Gilmore Bryant" userId="f7d795f2-1209-4b52-90c4-738122001f90" providerId="ADAL" clId="{72E5A1B4-9F07-4DD0-8512-E3D7D4AC5AEE}" dt="2022-07-11T02:28:33.540" v="10583" actId="1038"/>
          <ac:spMkLst>
            <pc:docMk/>
            <pc:sldMk cId="2244665621" sldId="275"/>
            <ac:spMk id="224" creationId="{D0BB0DE8-8E3D-4DC8-9768-7DDF2AB16DD1}"/>
          </ac:spMkLst>
        </pc:spChg>
        <pc:spChg chg="add mod">
          <ac:chgData name="Annie Gilmore Bryant" userId="f7d795f2-1209-4b52-90c4-738122001f90" providerId="ADAL" clId="{72E5A1B4-9F07-4DD0-8512-E3D7D4AC5AEE}" dt="2022-07-11T02:28:51.013" v="10600" actId="404"/>
          <ac:spMkLst>
            <pc:docMk/>
            <pc:sldMk cId="2244665621" sldId="275"/>
            <ac:spMk id="225" creationId="{A6A1EB3E-B1A5-4B15-8C11-A973F4FBDF27}"/>
          </ac:spMkLst>
        </pc:spChg>
        <pc:spChg chg="del">
          <ac:chgData name="Annie Gilmore Bryant" userId="f7d795f2-1209-4b52-90c4-738122001f90" providerId="ADAL" clId="{72E5A1B4-9F07-4DD0-8512-E3D7D4AC5AEE}" dt="2022-07-11T02:26:00.267" v="10291" actId="478"/>
          <ac:spMkLst>
            <pc:docMk/>
            <pc:sldMk cId="2244665621" sldId="275"/>
            <ac:spMk id="323" creationId="{947E1599-21BF-4AB2-B4E7-3F19F11D1722}"/>
          </ac:spMkLst>
        </pc:spChg>
        <pc:spChg chg="mod">
          <ac:chgData name="Annie Gilmore Bryant" userId="f7d795f2-1209-4b52-90c4-738122001f90" providerId="ADAL" clId="{72E5A1B4-9F07-4DD0-8512-E3D7D4AC5AEE}" dt="2022-07-11T02:27:42.616" v="10468" actId="1076"/>
          <ac:spMkLst>
            <pc:docMk/>
            <pc:sldMk cId="2244665621" sldId="275"/>
            <ac:spMk id="324" creationId="{5D848E33-F6D6-466A-9FE5-3797B7A71886}"/>
          </ac:spMkLst>
        </pc:spChg>
        <pc:spChg chg="mod">
          <ac:chgData name="Annie Gilmore Bryant" userId="f7d795f2-1209-4b52-90c4-738122001f90" providerId="ADAL" clId="{72E5A1B4-9F07-4DD0-8512-E3D7D4AC5AEE}" dt="2022-07-11T02:28:36.537" v="10589" actId="1038"/>
          <ac:spMkLst>
            <pc:docMk/>
            <pc:sldMk cId="2244665621" sldId="275"/>
            <ac:spMk id="329" creationId="{1F48A309-D7C0-4FE4-882D-5C5CFB294C0C}"/>
          </ac:spMkLst>
        </pc:spChg>
        <pc:spChg chg="mod">
          <ac:chgData name="Annie Gilmore Bryant" userId="f7d795f2-1209-4b52-90c4-738122001f90" providerId="ADAL" clId="{72E5A1B4-9F07-4DD0-8512-E3D7D4AC5AEE}" dt="2022-07-11T02:28:36.537" v="10589" actId="1038"/>
          <ac:spMkLst>
            <pc:docMk/>
            <pc:sldMk cId="2244665621" sldId="275"/>
            <ac:spMk id="330" creationId="{54396E7D-2A0E-4B20-8796-66D857A2DD6E}"/>
          </ac:spMkLst>
        </pc:spChg>
        <pc:spChg chg="mod">
          <ac:chgData name="Annie Gilmore Bryant" userId="f7d795f2-1209-4b52-90c4-738122001f90" providerId="ADAL" clId="{72E5A1B4-9F07-4DD0-8512-E3D7D4AC5AEE}" dt="2022-07-11T02:28:36.537" v="10589" actId="1038"/>
          <ac:spMkLst>
            <pc:docMk/>
            <pc:sldMk cId="2244665621" sldId="275"/>
            <ac:spMk id="332" creationId="{E2197DC9-C95C-4E4F-8EEE-F675F089FE9F}"/>
          </ac:spMkLst>
        </pc:spChg>
        <pc:spChg chg="mod">
          <ac:chgData name="Annie Gilmore Bryant" userId="f7d795f2-1209-4b52-90c4-738122001f90" providerId="ADAL" clId="{72E5A1B4-9F07-4DD0-8512-E3D7D4AC5AEE}" dt="2022-07-11T02:28:36.537" v="10589" actId="1038"/>
          <ac:spMkLst>
            <pc:docMk/>
            <pc:sldMk cId="2244665621" sldId="275"/>
            <ac:spMk id="333" creationId="{EDA58AE5-3589-4856-8F2F-4E560CFE62A8}"/>
          </ac:spMkLst>
        </pc:spChg>
        <pc:spChg chg="mod">
          <ac:chgData name="Annie Gilmore Bryant" userId="f7d795f2-1209-4b52-90c4-738122001f90" providerId="ADAL" clId="{72E5A1B4-9F07-4DD0-8512-E3D7D4AC5AEE}" dt="2022-07-11T02:28:36.537" v="10589" actId="1038"/>
          <ac:spMkLst>
            <pc:docMk/>
            <pc:sldMk cId="2244665621" sldId="275"/>
            <ac:spMk id="335" creationId="{95921AAC-D8B0-48BF-B79F-C8386C2D45AB}"/>
          </ac:spMkLst>
        </pc:spChg>
        <pc:spChg chg="mod">
          <ac:chgData name="Annie Gilmore Bryant" userId="f7d795f2-1209-4b52-90c4-738122001f90" providerId="ADAL" clId="{72E5A1B4-9F07-4DD0-8512-E3D7D4AC5AEE}" dt="2022-07-11T02:28:36.537" v="10589" actId="1038"/>
          <ac:spMkLst>
            <pc:docMk/>
            <pc:sldMk cId="2244665621" sldId="275"/>
            <ac:spMk id="336" creationId="{F0A3B0FF-662F-46A9-801E-C0275DBA634C}"/>
          </ac:spMkLst>
        </pc:spChg>
        <pc:spChg chg="mod">
          <ac:chgData name="Annie Gilmore Bryant" userId="f7d795f2-1209-4b52-90c4-738122001f90" providerId="ADAL" clId="{72E5A1B4-9F07-4DD0-8512-E3D7D4AC5AEE}" dt="2022-07-11T02:28:36.537" v="10589" actId="1038"/>
          <ac:spMkLst>
            <pc:docMk/>
            <pc:sldMk cId="2244665621" sldId="275"/>
            <ac:spMk id="338" creationId="{CC523B33-1540-4451-AFDB-9A928A95C22A}"/>
          </ac:spMkLst>
        </pc:spChg>
        <pc:spChg chg="mod">
          <ac:chgData name="Annie Gilmore Bryant" userId="f7d795f2-1209-4b52-90c4-738122001f90" providerId="ADAL" clId="{72E5A1B4-9F07-4DD0-8512-E3D7D4AC5AEE}" dt="2022-07-11T02:28:36.537" v="10589" actId="1038"/>
          <ac:spMkLst>
            <pc:docMk/>
            <pc:sldMk cId="2244665621" sldId="275"/>
            <ac:spMk id="340" creationId="{3C570123-EFD5-4FA9-86A7-9FAB7736696E}"/>
          </ac:spMkLst>
        </pc:spChg>
        <pc:spChg chg="mod">
          <ac:chgData name="Annie Gilmore Bryant" userId="f7d795f2-1209-4b52-90c4-738122001f90" providerId="ADAL" clId="{72E5A1B4-9F07-4DD0-8512-E3D7D4AC5AEE}" dt="2022-07-11T02:28:36.537" v="10589" actId="1038"/>
          <ac:spMkLst>
            <pc:docMk/>
            <pc:sldMk cId="2244665621" sldId="275"/>
            <ac:spMk id="344" creationId="{A153C046-97D4-4891-89D4-A561B0F5BD1D}"/>
          </ac:spMkLst>
        </pc:spChg>
        <pc:spChg chg="mod">
          <ac:chgData name="Annie Gilmore Bryant" userId="f7d795f2-1209-4b52-90c4-738122001f90" providerId="ADAL" clId="{72E5A1B4-9F07-4DD0-8512-E3D7D4AC5AEE}" dt="2022-07-11T02:28:36.537" v="10589" actId="1038"/>
          <ac:spMkLst>
            <pc:docMk/>
            <pc:sldMk cId="2244665621" sldId="275"/>
            <ac:spMk id="345" creationId="{8B18EA5F-3428-4C89-9ED2-3909CD3ADBF9}"/>
          </ac:spMkLst>
        </pc:spChg>
        <pc:spChg chg="mod">
          <ac:chgData name="Annie Gilmore Bryant" userId="f7d795f2-1209-4b52-90c4-738122001f90" providerId="ADAL" clId="{72E5A1B4-9F07-4DD0-8512-E3D7D4AC5AEE}" dt="2022-07-11T02:28:21.704" v="10554" actId="1038"/>
          <ac:spMkLst>
            <pc:docMk/>
            <pc:sldMk cId="2244665621" sldId="275"/>
            <ac:spMk id="352" creationId="{28ED3A0E-6683-426C-8D49-61F0CC9789E4}"/>
          </ac:spMkLst>
        </pc:spChg>
        <pc:spChg chg="mod">
          <ac:chgData name="Annie Gilmore Bryant" userId="f7d795f2-1209-4b52-90c4-738122001f90" providerId="ADAL" clId="{72E5A1B4-9F07-4DD0-8512-E3D7D4AC5AEE}" dt="2022-07-11T02:28:36.537" v="10589" actId="1038"/>
          <ac:spMkLst>
            <pc:docMk/>
            <pc:sldMk cId="2244665621" sldId="275"/>
            <ac:spMk id="425" creationId="{FB975AAA-D8C7-4E1D-AADC-D0E241CA5899}"/>
          </ac:spMkLst>
        </pc:spChg>
        <pc:spChg chg="mod">
          <ac:chgData name="Annie Gilmore Bryant" userId="f7d795f2-1209-4b52-90c4-738122001f90" providerId="ADAL" clId="{72E5A1B4-9F07-4DD0-8512-E3D7D4AC5AEE}" dt="2022-07-11T02:28:15.033" v="10527" actId="14100"/>
          <ac:spMkLst>
            <pc:docMk/>
            <pc:sldMk cId="2244665621" sldId="275"/>
            <ac:spMk id="426" creationId="{FD076589-E603-4135-B83F-41B13EE2A4A3}"/>
          </ac:spMkLst>
        </pc:spChg>
        <pc:grpChg chg="del">
          <ac:chgData name="Annie Gilmore Bryant" userId="f7d795f2-1209-4b52-90c4-738122001f90" providerId="ADAL" clId="{72E5A1B4-9F07-4DD0-8512-E3D7D4AC5AEE}" dt="2022-07-11T02:26:00.267" v="10291" actId="478"/>
          <ac:grpSpMkLst>
            <pc:docMk/>
            <pc:sldMk cId="2244665621" sldId="275"/>
            <ac:grpSpMk id="21" creationId="{59ECDD54-A9CA-44E6-A96B-8FB0E61167C4}"/>
          </ac:grpSpMkLst>
        </pc:grpChg>
        <pc:grpChg chg="mod">
          <ac:chgData name="Annie Gilmore Bryant" userId="f7d795f2-1209-4b52-90c4-738122001f90" providerId="ADAL" clId="{72E5A1B4-9F07-4DD0-8512-E3D7D4AC5AEE}" dt="2022-07-11T02:28:01.536" v="10497" actId="1037"/>
          <ac:grpSpMkLst>
            <pc:docMk/>
            <pc:sldMk cId="2244665621" sldId="275"/>
            <ac:grpSpMk id="133" creationId="{9A74D0DB-D52F-45F7-AA52-FDF6524E9698}"/>
          </ac:grpSpMkLst>
        </pc:grpChg>
        <pc:grpChg chg="mod">
          <ac:chgData name="Annie Gilmore Bryant" userId="f7d795f2-1209-4b52-90c4-738122001f90" providerId="ADAL" clId="{72E5A1B4-9F07-4DD0-8512-E3D7D4AC5AEE}" dt="2022-07-11T02:28:01.536" v="10497" actId="1037"/>
          <ac:grpSpMkLst>
            <pc:docMk/>
            <pc:sldMk cId="2244665621" sldId="275"/>
            <ac:grpSpMk id="151" creationId="{7D49458A-71D2-4E72-B4EE-F6B647D4D766}"/>
          </ac:grpSpMkLst>
        </pc:grpChg>
        <pc:grpChg chg="mod">
          <ac:chgData name="Annie Gilmore Bryant" userId="f7d795f2-1209-4b52-90c4-738122001f90" providerId="ADAL" clId="{72E5A1B4-9F07-4DD0-8512-E3D7D4AC5AEE}" dt="2022-07-11T02:28:01.536" v="10497" actId="1037"/>
          <ac:grpSpMkLst>
            <pc:docMk/>
            <pc:sldMk cId="2244665621" sldId="275"/>
            <ac:grpSpMk id="168" creationId="{A30BDF01-3512-4173-9DB0-91A3A2DB5FC5}"/>
          </ac:grpSpMkLst>
        </pc:grpChg>
        <pc:grpChg chg="mod">
          <ac:chgData name="Annie Gilmore Bryant" userId="f7d795f2-1209-4b52-90c4-738122001f90" providerId="ADAL" clId="{72E5A1B4-9F07-4DD0-8512-E3D7D4AC5AEE}" dt="2022-07-11T02:28:30.453" v="10580" actId="1038"/>
          <ac:grpSpMkLst>
            <pc:docMk/>
            <pc:sldMk cId="2244665621" sldId="275"/>
            <ac:grpSpMk id="408" creationId="{37BF5438-5290-46B0-88FE-B62CBCA8A5D0}"/>
          </ac:grpSpMkLst>
        </pc:grpChg>
        <pc:graphicFrameChg chg="del">
          <ac:chgData name="Annie Gilmore Bryant" userId="f7d795f2-1209-4b52-90c4-738122001f90" providerId="ADAL" clId="{72E5A1B4-9F07-4DD0-8512-E3D7D4AC5AEE}" dt="2022-07-11T02:25:37.074" v="10280" actId="478"/>
          <ac:graphicFrameMkLst>
            <pc:docMk/>
            <pc:sldMk cId="2244665621" sldId="275"/>
            <ac:graphicFrameMk id="92" creationId="{8D480279-C71B-4E28-858F-33F75D2085E2}"/>
          </ac:graphicFrameMkLst>
        </pc:graphicFrameChg>
        <pc:graphicFrameChg chg="add mod">
          <ac:chgData name="Annie Gilmore Bryant" userId="f7d795f2-1209-4b52-90c4-738122001f90" providerId="ADAL" clId="{72E5A1B4-9F07-4DD0-8512-E3D7D4AC5AEE}" dt="2022-07-11T02:28:01.536" v="10497" actId="1037"/>
          <ac:graphicFrameMkLst>
            <pc:docMk/>
            <pc:sldMk cId="2244665621" sldId="275"/>
            <ac:graphicFrameMk id="195" creationId="{00553B84-ACFC-4AE1-99CE-16B5B40FE625}"/>
          </ac:graphicFrameMkLst>
        </pc:graphicFrameChg>
        <pc:graphicFrameChg chg="del">
          <ac:chgData name="Annie Gilmore Bryant" userId="f7d795f2-1209-4b52-90c4-738122001f90" providerId="ADAL" clId="{72E5A1B4-9F07-4DD0-8512-E3D7D4AC5AEE}" dt="2022-07-11T02:26:00.267" v="10291" actId="478"/>
          <ac:graphicFrameMkLst>
            <pc:docMk/>
            <pc:sldMk cId="2244665621" sldId="275"/>
            <ac:graphicFrameMk id="208" creationId="{AE756117-8001-438C-A261-A2FD076EC668}"/>
          </ac:graphicFrameMkLst>
        </pc:graphicFrameChg>
        <pc:graphicFrameChg chg="add mod">
          <ac:chgData name="Annie Gilmore Bryant" userId="f7d795f2-1209-4b52-90c4-738122001f90" providerId="ADAL" clId="{72E5A1B4-9F07-4DD0-8512-E3D7D4AC5AEE}" dt="2022-07-11T02:28:33.540" v="10583" actId="1038"/>
          <ac:graphicFrameMkLst>
            <pc:docMk/>
            <pc:sldMk cId="2244665621" sldId="275"/>
            <ac:graphicFrameMk id="217" creationId="{437BB733-3603-4892-BC80-4DB42CF07AD9}"/>
          </ac:graphicFrameMkLst>
        </pc:graphicFrameChg>
        <pc:graphicFrameChg chg="mod">
          <ac:chgData name="Annie Gilmore Bryant" userId="f7d795f2-1209-4b52-90c4-738122001f90" providerId="ADAL" clId="{72E5A1B4-9F07-4DD0-8512-E3D7D4AC5AEE}" dt="2022-07-11T02:28:36.537" v="10589" actId="1038"/>
          <ac:graphicFrameMkLst>
            <pc:docMk/>
            <pc:sldMk cId="2244665621" sldId="275"/>
            <ac:graphicFrameMk id="325" creationId="{E52F1A40-7014-4510-9566-8A00E3D5E61C}"/>
          </ac:graphicFrameMkLst>
        </pc:graphicFrameChg>
        <pc:graphicFrameChg chg="mod">
          <ac:chgData name="Annie Gilmore Bryant" userId="f7d795f2-1209-4b52-90c4-738122001f90" providerId="ADAL" clId="{72E5A1B4-9F07-4DD0-8512-E3D7D4AC5AEE}" dt="2022-07-11T02:28:36.537" v="10589" actId="1038"/>
          <ac:graphicFrameMkLst>
            <pc:docMk/>
            <pc:sldMk cId="2244665621" sldId="275"/>
            <ac:graphicFrameMk id="328" creationId="{58934A7F-1F70-4492-A2DC-804B702D23FD}"/>
          </ac:graphicFrameMkLst>
        </pc:graphicFrameChg>
        <pc:cxnChg chg="del">
          <ac:chgData name="Annie Gilmore Bryant" userId="f7d795f2-1209-4b52-90c4-738122001f90" providerId="ADAL" clId="{72E5A1B4-9F07-4DD0-8512-E3D7D4AC5AEE}" dt="2022-07-11T02:25:37.074" v="10280" actId="478"/>
          <ac:cxnSpMkLst>
            <pc:docMk/>
            <pc:sldMk cId="2244665621" sldId="275"/>
            <ac:cxnSpMk id="125" creationId="{88E8FA20-8413-43D1-BDD0-CE81094ACBFA}"/>
          </ac:cxnSpMkLst>
        </pc:cxnChg>
        <pc:cxnChg chg="del">
          <ac:chgData name="Annie Gilmore Bryant" userId="f7d795f2-1209-4b52-90c4-738122001f90" providerId="ADAL" clId="{72E5A1B4-9F07-4DD0-8512-E3D7D4AC5AEE}" dt="2022-07-11T02:25:37.074" v="10280" actId="478"/>
          <ac:cxnSpMkLst>
            <pc:docMk/>
            <pc:sldMk cId="2244665621" sldId="275"/>
            <ac:cxnSpMk id="126" creationId="{EFA276CB-B06C-4BA7-8B91-C38171A2AB41}"/>
          </ac:cxnSpMkLst>
        </pc:cxnChg>
        <pc:cxnChg chg="mod">
          <ac:chgData name="Annie Gilmore Bryant" userId="f7d795f2-1209-4b52-90c4-738122001f90" providerId="ADAL" clId="{72E5A1B4-9F07-4DD0-8512-E3D7D4AC5AEE}" dt="2022-07-11T02:26:20.182" v="10294" actId="208"/>
          <ac:cxnSpMkLst>
            <pc:docMk/>
            <pc:sldMk cId="2244665621" sldId="275"/>
            <ac:cxnSpMk id="147" creationId="{C12BB435-51AB-40F4-947C-0A5172215EAD}"/>
          </ac:cxnSpMkLst>
        </pc:cxnChg>
        <pc:cxnChg chg="mod">
          <ac:chgData name="Annie Gilmore Bryant" userId="f7d795f2-1209-4b52-90c4-738122001f90" providerId="ADAL" clId="{72E5A1B4-9F07-4DD0-8512-E3D7D4AC5AEE}" dt="2022-07-11T02:28:01.536" v="10497" actId="1037"/>
          <ac:cxnSpMkLst>
            <pc:docMk/>
            <pc:sldMk cId="2244665621" sldId="275"/>
            <ac:cxnSpMk id="164" creationId="{DDB13592-3F04-4B90-8DFE-E4390287AA80}"/>
          </ac:cxnSpMkLst>
        </pc:cxnChg>
        <pc:cxnChg chg="mod">
          <ac:chgData name="Annie Gilmore Bryant" userId="f7d795f2-1209-4b52-90c4-738122001f90" providerId="ADAL" clId="{72E5A1B4-9F07-4DD0-8512-E3D7D4AC5AEE}" dt="2022-07-11T02:28:01.536" v="10497" actId="1037"/>
          <ac:cxnSpMkLst>
            <pc:docMk/>
            <pc:sldMk cId="2244665621" sldId="275"/>
            <ac:cxnSpMk id="181" creationId="{BE052F45-9FCB-4F18-9207-3707F99F4E4F}"/>
          </ac:cxnSpMkLst>
        </pc:cxnChg>
        <pc:cxnChg chg="add mod">
          <ac:chgData name="Annie Gilmore Bryant" userId="f7d795f2-1209-4b52-90c4-738122001f90" providerId="ADAL" clId="{72E5A1B4-9F07-4DD0-8512-E3D7D4AC5AEE}" dt="2022-07-11T02:28:01.536" v="10497" actId="1037"/>
          <ac:cxnSpMkLst>
            <pc:docMk/>
            <pc:sldMk cId="2244665621" sldId="275"/>
            <ac:cxnSpMk id="199" creationId="{BA5BA28E-EEB2-44F6-86C1-66BA862C1AA0}"/>
          </ac:cxnSpMkLst>
        </pc:cxnChg>
        <pc:cxnChg chg="add mod">
          <ac:chgData name="Annie Gilmore Bryant" userId="f7d795f2-1209-4b52-90c4-738122001f90" providerId="ADAL" clId="{72E5A1B4-9F07-4DD0-8512-E3D7D4AC5AEE}" dt="2022-07-11T02:28:01.536" v="10497" actId="1037"/>
          <ac:cxnSpMkLst>
            <pc:docMk/>
            <pc:sldMk cId="2244665621" sldId="275"/>
            <ac:cxnSpMk id="200" creationId="{353E538D-03BC-4686-808E-8089E6FBDD11}"/>
          </ac:cxnSpMkLst>
        </pc:cxnChg>
        <pc:cxnChg chg="del">
          <ac:chgData name="Annie Gilmore Bryant" userId="f7d795f2-1209-4b52-90c4-738122001f90" providerId="ADAL" clId="{72E5A1B4-9F07-4DD0-8512-E3D7D4AC5AEE}" dt="2022-07-11T02:26:00.267" v="10291" actId="478"/>
          <ac:cxnSpMkLst>
            <pc:docMk/>
            <pc:sldMk cId="2244665621" sldId="275"/>
            <ac:cxnSpMk id="212" creationId="{3FC3E1A9-5212-449B-AAF0-69B9E52B8806}"/>
          </ac:cxnSpMkLst>
        </pc:cxnChg>
        <pc:cxnChg chg="del">
          <ac:chgData name="Annie Gilmore Bryant" userId="f7d795f2-1209-4b52-90c4-738122001f90" providerId="ADAL" clId="{72E5A1B4-9F07-4DD0-8512-E3D7D4AC5AEE}" dt="2022-07-11T02:26:00.267" v="10291" actId="478"/>
          <ac:cxnSpMkLst>
            <pc:docMk/>
            <pc:sldMk cId="2244665621" sldId="275"/>
            <ac:cxnSpMk id="213" creationId="{53BBA89F-D93C-4FA7-81E2-36356D4B2B52}"/>
          </ac:cxnSpMkLst>
        </pc:cxnChg>
        <pc:cxnChg chg="add mod">
          <ac:chgData name="Annie Gilmore Bryant" userId="f7d795f2-1209-4b52-90c4-738122001f90" providerId="ADAL" clId="{72E5A1B4-9F07-4DD0-8512-E3D7D4AC5AEE}" dt="2022-07-11T02:28:33.540" v="10583" actId="1038"/>
          <ac:cxnSpMkLst>
            <pc:docMk/>
            <pc:sldMk cId="2244665621" sldId="275"/>
            <ac:cxnSpMk id="221" creationId="{5F1C7B65-48A8-488D-BC52-54DDEB0091F4}"/>
          </ac:cxnSpMkLst>
        </pc:cxnChg>
        <pc:cxnChg chg="add mod">
          <ac:chgData name="Annie Gilmore Bryant" userId="f7d795f2-1209-4b52-90c4-738122001f90" providerId="ADAL" clId="{72E5A1B4-9F07-4DD0-8512-E3D7D4AC5AEE}" dt="2022-07-11T02:28:33.540" v="10583" actId="1038"/>
          <ac:cxnSpMkLst>
            <pc:docMk/>
            <pc:sldMk cId="2244665621" sldId="275"/>
            <ac:cxnSpMk id="222" creationId="{A073793F-14AB-4565-89C9-D809BD7D8786}"/>
          </ac:cxnSpMkLst>
        </pc:cxnChg>
        <pc:cxnChg chg="mod">
          <ac:chgData name="Annie Gilmore Bryant" userId="f7d795f2-1209-4b52-90c4-738122001f90" providerId="ADAL" clId="{72E5A1B4-9F07-4DD0-8512-E3D7D4AC5AEE}" dt="2022-07-11T02:28:36.537" v="10589" actId="1038"/>
          <ac:cxnSpMkLst>
            <pc:docMk/>
            <pc:sldMk cId="2244665621" sldId="275"/>
            <ac:cxnSpMk id="337" creationId="{FA2DEABB-78EA-493A-ADBB-267A303773E9}"/>
          </ac:cxnSpMkLst>
        </pc:cxnChg>
        <pc:cxnChg chg="mod">
          <ac:chgData name="Annie Gilmore Bryant" userId="f7d795f2-1209-4b52-90c4-738122001f90" providerId="ADAL" clId="{72E5A1B4-9F07-4DD0-8512-E3D7D4AC5AEE}" dt="2022-07-11T02:28:36.537" v="10589" actId="1038"/>
          <ac:cxnSpMkLst>
            <pc:docMk/>
            <pc:sldMk cId="2244665621" sldId="275"/>
            <ac:cxnSpMk id="339" creationId="{85EB8F3D-794C-41F3-8487-C6B9241D54E6}"/>
          </ac:cxnSpMkLst>
        </pc:cxnChg>
      </pc:sldChg>
      <pc:sldChg chg="delSp add mod ord">
        <pc:chgData name="Annie Gilmore Bryant" userId="f7d795f2-1209-4b52-90c4-738122001f90" providerId="ADAL" clId="{72E5A1B4-9F07-4DD0-8512-E3D7D4AC5AEE}" dt="2022-07-12T00:53:18.036" v="13935"/>
        <pc:sldMkLst>
          <pc:docMk/>
          <pc:sldMk cId="988806920" sldId="276"/>
        </pc:sldMkLst>
        <pc:spChg chg="del">
          <ac:chgData name="Annie Gilmore Bryant" userId="f7d795f2-1209-4b52-90c4-738122001f90" providerId="ADAL" clId="{72E5A1B4-9F07-4DD0-8512-E3D7D4AC5AEE}" dt="2022-07-11T05:53:44.370" v="12964" actId="478"/>
          <ac:spMkLst>
            <pc:docMk/>
            <pc:sldMk cId="988806920" sldId="276"/>
            <ac:spMk id="13" creationId="{E100ED14-A18E-4365-9088-FB3E8750963D}"/>
          </ac:spMkLst>
        </pc:spChg>
        <pc:picChg chg="del">
          <ac:chgData name="Annie Gilmore Bryant" userId="f7d795f2-1209-4b52-90c4-738122001f90" providerId="ADAL" clId="{72E5A1B4-9F07-4DD0-8512-E3D7D4AC5AEE}" dt="2022-07-11T05:53:44.370" v="12964" actId="478"/>
          <ac:picMkLst>
            <pc:docMk/>
            <pc:sldMk cId="988806920" sldId="276"/>
            <ac:picMk id="4" creationId="{A477A787-6034-45B3-AA6B-FF165678FBDD}"/>
          </ac:picMkLst>
        </pc:picChg>
      </pc:sldChg>
      <pc:sldChg chg="modSp new mod">
        <pc:chgData name="Annie Gilmore Bryant" userId="f7d795f2-1209-4b52-90c4-738122001f90" providerId="ADAL" clId="{72E5A1B4-9F07-4DD0-8512-E3D7D4AC5AEE}" dt="2022-07-11T06:03:22.529" v="13017" actId="20577"/>
        <pc:sldMkLst>
          <pc:docMk/>
          <pc:sldMk cId="356335531" sldId="277"/>
        </pc:sldMkLst>
        <pc:spChg chg="mod">
          <ac:chgData name="Annie Gilmore Bryant" userId="f7d795f2-1209-4b52-90c4-738122001f90" providerId="ADAL" clId="{72E5A1B4-9F07-4DD0-8512-E3D7D4AC5AEE}" dt="2022-07-11T06:03:22.529" v="13017" actId="20577"/>
          <ac:spMkLst>
            <pc:docMk/>
            <pc:sldMk cId="356335531" sldId="277"/>
            <ac:spMk id="2" creationId="{F26CCE3D-7FFF-42D9-B6EB-649F1BC38D8D}"/>
          </ac:spMkLst>
        </pc:spChg>
      </pc:sldChg>
      <pc:sldChg chg="modSp add mod">
        <pc:chgData name="Annie Gilmore Bryant" userId="f7d795f2-1209-4b52-90c4-738122001f90" providerId="ADAL" clId="{72E5A1B4-9F07-4DD0-8512-E3D7D4AC5AEE}" dt="2022-07-11T06:03:30.158" v="13042" actId="20577"/>
        <pc:sldMkLst>
          <pc:docMk/>
          <pc:sldMk cId="28043514" sldId="278"/>
        </pc:sldMkLst>
        <pc:spChg chg="mod">
          <ac:chgData name="Annie Gilmore Bryant" userId="f7d795f2-1209-4b52-90c4-738122001f90" providerId="ADAL" clId="{72E5A1B4-9F07-4DD0-8512-E3D7D4AC5AEE}" dt="2022-07-11T06:03:30.158" v="13042" actId="20577"/>
          <ac:spMkLst>
            <pc:docMk/>
            <pc:sldMk cId="28043514" sldId="278"/>
            <ac:spMk id="2" creationId="{F26CCE3D-7FFF-42D9-B6EB-649F1BC38D8D}"/>
          </ac:spMkLst>
        </pc:spChg>
      </pc:sldChg>
      <pc:sldChg chg="modSp new mod ord">
        <pc:chgData name="Annie Gilmore Bryant" userId="f7d795f2-1209-4b52-90c4-738122001f90" providerId="ADAL" clId="{72E5A1B4-9F07-4DD0-8512-E3D7D4AC5AEE}" dt="2022-07-11T06:10:38.600" v="13359"/>
        <pc:sldMkLst>
          <pc:docMk/>
          <pc:sldMk cId="3058484679" sldId="279"/>
        </pc:sldMkLst>
        <pc:spChg chg="mod">
          <ac:chgData name="Annie Gilmore Bryant" userId="f7d795f2-1209-4b52-90c4-738122001f90" providerId="ADAL" clId="{72E5A1B4-9F07-4DD0-8512-E3D7D4AC5AEE}" dt="2022-07-11T06:08:24.799" v="13111" actId="20577"/>
          <ac:spMkLst>
            <pc:docMk/>
            <pc:sldMk cId="3058484679" sldId="279"/>
            <ac:spMk id="2" creationId="{722B6E8B-C459-45B0-9D34-6C6CE7C84C52}"/>
          </ac:spMkLst>
        </pc:spChg>
        <pc:spChg chg="mod">
          <ac:chgData name="Annie Gilmore Bryant" userId="f7d795f2-1209-4b52-90c4-738122001f90" providerId="ADAL" clId="{72E5A1B4-9F07-4DD0-8512-E3D7D4AC5AEE}" dt="2022-07-11T06:10:28.459" v="13357" actId="20577"/>
          <ac:spMkLst>
            <pc:docMk/>
            <pc:sldMk cId="3058484679" sldId="279"/>
            <ac:spMk id="3" creationId="{53CE40E7-969E-43DF-BE05-AA094C527545}"/>
          </ac:spMkLst>
        </pc:spChg>
      </pc:sldChg>
      <pc:sldChg chg="modSp add mod">
        <pc:chgData name="Annie Gilmore Bryant" userId="f7d795f2-1209-4b52-90c4-738122001f90" providerId="ADAL" clId="{72E5A1B4-9F07-4DD0-8512-E3D7D4AC5AEE}" dt="2022-07-11T06:10:53.156" v="13381" actId="27636"/>
        <pc:sldMkLst>
          <pc:docMk/>
          <pc:sldMk cId="3515360675" sldId="280"/>
        </pc:sldMkLst>
        <pc:spChg chg="mod">
          <ac:chgData name="Annie Gilmore Bryant" userId="f7d795f2-1209-4b52-90c4-738122001f90" providerId="ADAL" clId="{72E5A1B4-9F07-4DD0-8512-E3D7D4AC5AEE}" dt="2022-07-11T06:10:51.061" v="13379" actId="20577"/>
          <ac:spMkLst>
            <pc:docMk/>
            <pc:sldMk cId="3515360675" sldId="280"/>
            <ac:spMk id="2" creationId="{722B6E8B-C459-45B0-9D34-6C6CE7C84C52}"/>
          </ac:spMkLst>
        </pc:spChg>
        <pc:spChg chg="mod">
          <ac:chgData name="Annie Gilmore Bryant" userId="f7d795f2-1209-4b52-90c4-738122001f90" providerId="ADAL" clId="{72E5A1B4-9F07-4DD0-8512-E3D7D4AC5AEE}" dt="2022-07-11T06:10:53.156" v="13381" actId="27636"/>
          <ac:spMkLst>
            <pc:docMk/>
            <pc:sldMk cId="3515360675" sldId="280"/>
            <ac:spMk id="3" creationId="{53CE40E7-969E-43DF-BE05-AA094C527545}"/>
          </ac:spMkLst>
        </pc:spChg>
      </pc:sldChg>
      <pc:sldChg chg="modSp add mod">
        <pc:chgData name="Annie Gilmore Bryant" userId="f7d795f2-1209-4b52-90c4-738122001f90" providerId="ADAL" clId="{72E5A1B4-9F07-4DD0-8512-E3D7D4AC5AEE}" dt="2022-07-11T06:12:12.910" v="13931" actId="20577"/>
        <pc:sldMkLst>
          <pc:docMk/>
          <pc:sldMk cId="3803630017" sldId="281"/>
        </pc:sldMkLst>
        <pc:spChg chg="mod">
          <ac:chgData name="Annie Gilmore Bryant" userId="f7d795f2-1209-4b52-90c4-738122001f90" providerId="ADAL" clId="{72E5A1B4-9F07-4DD0-8512-E3D7D4AC5AEE}" dt="2022-07-11T06:10:59.237" v="13400" actId="20577"/>
          <ac:spMkLst>
            <pc:docMk/>
            <pc:sldMk cId="3803630017" sldId="281"/>
            <ac:spMk id="2" creationId="{722B6E8B-C459-45B0-9D34-6C6CE7C84C52}"/>
          </ac:spMkLst>
        </pc:spChg>
        <pc:spChg chg="mod">
          <ac:chgData name="Annie Gilmore Bryant" userId="f7d795f2-1209-4b52-90c4-738122001f90" providerId="ADAL" clId="{72E5A1B4-9F07-4DD0-8512-E3D7D4AC5AEE}" dt="2022-07-11T06:12:12.910" v="13931" actId="20577"/>
          <ac:spMkLst>
            <pc:docMk/>
            <pc:sldMk cId="3803630017" sldId="281"/>
            <ac:spMk id="3" creationId="{53CE40E7-969E-43DF-BE05-AA094C527545}"/>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5:07.830"/>
    </inkml:context>
    <inkml:brush xml:id="br0">
      <inkml:brushProperty name="width" value="0.2" units="cm"/>
      <inkml:brushProperty name="height" value="0.2" units="cm"/>
      <inkml:brushProperty name="color" value="#CB1C1E"/>
    </inkml:brush>
  </inkml:definitions>
  <inkml:trace contextRef="#ctx0" brushRef="#br0">0 720 592 0 0,'0'0'5749'0'0,"1"-6"-4847"0"0,0 1-757 0 0,1 1 1 0 0,-1-1 0 0 0,1 1-1 0 0,0-1 1 0 0,1 1-1 0 0,-1 0 1 0 0,6-7 0 0 0,26-30 618 0 0,-2 4-205 0 0,-12 9-243 0 0,-5 6-45 0 0,0 2 1 0 0,1 0 0 0 0,1 1-1 0 0,22-20 1 0 0,-35 36-214 0 0,-1 1 0 0 0,1-1 0 0 0,-1 1 0 0 0,1 0 0 0 0,0 0 0 0 0,0 0 0 0 0,7-2 0 0 0,-9 3-21 0 0,0 1 1 0 0,1 0-1 0 0,-1-1 0 0 0,0 1 0 0 0,1 0 0 0 0,-1 0 0 0 0,0 1 1 0 0,0-1-1 0 0,1 0 0 0 0,-1 1 0 0 0,0 0 0 0 0,0-1 0 0 0,0 1 1 0 0,1 0-1 0 0,3 2 0 0 0,9 6 118 0 0,0 0 1 0 0,27 21-1 0 0,-37-25-127 0 0,0 0 0 0 0,0 0 0 0 0,0 0 0 0 0,-1 1 0 0 0,1 0 1 0 0,-1 0-1 0 0,-1 0 0 0 0,1 1 0 0 0,-1-1 0 0 0,2 9 0 0 0,4 12 10 0 0,17 42 91 0 0,-19-53-125 0 0,-4-9 3 0 0,-1 0-1 0 0,1-1 1 0 0,1 0-1 0 0,-1 1 1 0 0,6 6 0 0 0,-8-12-8 0 0,0 0-1 0 0,0 0 1 0 0,0 0 0 0 0,0 0 0 0 0,1 0 0 0 0,-1 0 0 0 0,0 0 0 0 0,1 0 0 0 0,-1 0 0 0 0,0-1 0 0 0,1 1 0 0 0,-1 0 0 0 0,1-1 0 0 0,-1 1 0 0 0,1-1 0 0 0,-1 0 0 0 0,1 1 0 0 0,-1-1-1 0 0,1 0 1 0 0,0 0 0 0 0,-1 0 0 0 0,1 0 0 0 0,-1 0 0 0 0,1-1 0 0 0,-1 1 0 0 0,1 0 0 0 0,0-1 0 0 0,2 0 0 0 0,0-2-10 0 0,0-1 0 0 0,0 1 0 0 0,0-1-1 0 0,0 0 1 0 0,-1 0 0 0 0,1 0 0 0 0,-1 0 0 0 0,0 0 0 0 0,2-6 0 0 0,0 2-1 0 0,5-6 1 0 0,101-133 86 0 0,-42 67-33 0 0,72-77 273 0 0,-94 109-207 0 0,59-47 1 0 0,-87 80-85 0 0,1 0 1 0 0,0 1 0 0 0,1 2 0 0 0,1 0 0 0 0,0 1-1 0 0,0 1 1 0 0,1 1 0 0 0,0 1 0 0 0,29-6 0 0 0,-32 11 37 0 0,0 0-1 0 0,0 2 1 0 0,1 0 0 0 0,39 5 0 0 0,-59-3-49 0 0,0-1 0 0 0,1 1 0 0 0,-1-1 0 0 0,0 1 0 0 0,1 0-1 0 0,-1-1 1 0 0,0 1 0 0 0,1 0 0 0 0,-1 0 0 0 0,0 0 0 0 0,0 0 0 0 0,0 0 0 0 0,0 0 0 0 0,0 1 0 0 0,0-1-1 0 0,-1 0 1 0 0,1 0 0 0 0,0 1 0 0 0,0-1 0 0 0,-1 1 0 0 0,1-1 0 0 0,-1 0 0 0 0,1 1 0 0 0,-1 1 0 0 0,8 42 212 0 0,-8-39-222 0 0,3 33 32 0 0,-2 1-1 0 0,-5 54 1 0 0,-17 78 48 0 0,-5 66 2 0 0,26-227-81 0 0,-1 11-39 0 0,3 31 1 0 0,-1-47 26 0 0,0 1 1 0 0,0-1-1 0 0,1 0 1 0 0,-1 0-1 0 0,1 0 1 0 0,1 0-1 0 0,-1 0 1 0 0,1-1-1 0 0,6 10 1 0 0,-9-14 2 0 0,1 0 0 0 0,0 0 0 0 0,-1 0 1 0 0,1 0-1 0 0,0-1 0 0 0,-1 1 0 0 0,1 0 0 0 0,0 0 1 0 0,0-1-1 0 0,0 1 0 0 0,0 0 0 0 0,0-1 0 0 0,0 1 1 0 0,0-1-1 0 0,0 1 0 0 0,0-1 0 0 0,0 0 0 0 0,0 1 1 0 0,0-1-1 0 0,0 0 0 0 0,0 0 0 0 0,0 1 0 0 0,1-1 1 0 0,-1 0-1 0 0,0 0 0 0 0,0 0 0 0 0,1-1 0 0 0,2 0-6 0 0,-1 0 0 0 0,0-1 0 0 0,0 1 0 0 0,0-1-1 0 0,0 0 1 0 0,0 0 0 0 0,3-2 0 0 0,13-9 0 0 0,-15 11 11 0 0,0-1 0 0 0,0 1 1 0 0,0-1-1 0 0,-1 0 0 0 0,1 0 0 0 0,-1-1 0 0 0,0 1 0 0 0,0-1 0 0 0,0 1 0 0 0,0-1 0 0 0,3-8 0 0 0,6-5-5 0 0,-11 15 7 0 0,0 1 0 0 0,1-1 0 0 0,-1 0-1 0 0,1 1 1 0 0,-1-1 0 0 0,1 1 0 0 0,-1 0 0 0 0,1-1-1 0 0,0 1 1 0 0,0 0 0 0 0,0 0 0 0 0,0 0 0 0 0,0 0-1 0 0,0 0 1 0 0,0 1 0 0 0,0-1 0 0 0,0 1-1 0 0,0-1 1 0 0,0 1 0 0 0,0 0 0 0 0,0 0 0 0 0,0 0-1 0 0,0 0 1 0 0,1 0 0 0 0,-1 0 0 0 0,0 0 0 0 0,0 1-1 0 0,4 0 1 0 0,-6 0-12 0 0,3 1 12 0 0,1 0 0 0 0,-2 0 0 0 0,1 0 1 0 0,0 1-1 0 0,0 0 0 0 0,-1-1 1 0 0,1 1-1 0 0,-1 0 0 0 0,0 0 1 0 0,2 4-1 0 0,1 0 6 0 0,-2 1 1 0 0,1 1 0 0 0,4 14-1 0 0,4 9 25 0 0,-12-31-34 0 0,1 0 1 0 0,-1 0-1 0 0,1 0 1 0 0,0 1 0 0 0,-1-1-1 0 0,1 0 1 0 0,0 0 0 0 0,0 0-1 0 0,0 0 1 0 0,-1 0-1 0 0,1 0 1 0 0,0 0 0 0 0,0-1-1 0 0,1 1 1 0 0,-1 0 0 0 0,0 0-1 0 0,0-1 1 0 0,0 1 0 0 0,0-1-1 0 0,1 1 1 0 0,-1-1-1 0 0,0 1 1 0 0,0-1 0 0 0,1 0-1 0 0,1 1 1 0 0,0-2-14 0 0,1 1 1 0 0,-1-1 0 0 0,1 1-1 0 0,-1-1 1 0 0,0 0-1 0 0,1 0 1 0 0,-1 0-1 0 0,4-3 1 0 0,-2 2 9 0 0,1 1 0 0 0,-1-1 0 0 0,1 1-1 0 0,0 0 1 0 0,7 0 0 0 0,20-4 12 0 0,-30 4-5 0 0,-1 1 1 0 0,1-1 0 0 0,0 1 0 0 0,-1-1-1 0 0,1 1 1 0 0,0 0 0 0 0,-1 0 0 0 0,1 0-1 0 0,0 1 1 0 0,-1-1 0 0 0,1 1 0 0 0,-1-1 0 0 0,1 1-1 0 0,0 0 1 0 0,-1 0 0 0 0,0 0 0 0 0,1 0-1 0 0,-1 1 1 0 0,0-1 0 0 0,1 0 0 0 0,-1 1-1 0 0,0 0 1 0 0,0-1 0 0 0,0 1 0 0 0,0 0-1 0 0,-1 0 1 0 0,1 0 0 0 0,2 4 0 0 0,3 6 7 0 0,0 0-1 0 0,-1 0 1 0 0,-1 0 0 0 0,7 21 0 0 0,-3-8-4 0 0,100 282 89 0 0,-98-275-100 0 0,0 1 0 0 0,25 45 0 0 0,-34-75-2 0 0,-1 0 0 0 0,1 0 0 0 0,0 0 0 0 0,0-1 0 0 0,0 1 0 0 0,0 0 0 0 0,1-1 0 0 0,-1 0 0 0 0,1 0-1 0 0,0 1 1 0 0,3 1 0 0 0,-5-4 0 0 0,1 1 0 0 0,-1-1 0 0 0,1 1 0 0 0,-1-1 0 0 0,0 0 0 0 0,1 0 0 0 0,-1 1-1 0 0,1-1 1 0 0,-1 0 0 0 0,1-1 0 0 0,-1 1 0 0 0,1 0 0 0 0,-1 0 0 0 0,1-1 0 0 0,-1 1 0 0 0,0 0-1 0 0,1-1 1 0 0,-1 1 0 0 0,1-1 0 0 0,-1 0 0 0 0,0 0 0 0 0,0 1 0 0 0,1-1 0 0 0,-1 0 0 0 0,0 0-1 0 0,0 0 1 0 0,2-2 0 0 0,3-5-19 0 0,0 0 1 0 0,-1 0-1 0 0,0 0 0 0 0,0-1 1 0 0,0 1-1 0 0,3-13 0 0 0,4-5 15 0 0,14-27-5 0 0,43-80-91 0 0,-49 100 107 0 0,-10 14 12 0 0,17-21-1 0 0,-24 35-9 0 0,1 0 0 0 0,0 1 0 0 0,0 0-1 0 0,0 0 1 0 0,1 0 0 0 0,-1 0 0 0 0,1 1 0 0 0,0 0 0 0 0,8-4 0 0 0,13-1 31 0 0,-22 8-29 0 0,0-1-1 0 0,0 0 1 0 0,0-1-1 0 0,0 1 1 0 0,0-1-1 0 0,0 1 1 0 0,4-4-1 0 0,10-8-5 0 0,0-2 0 0 0,30-32 0 0 0,-1 0 15 0 0,-19 15-13 0 0,-24 26 5 0 0,1 0 0 0 0,0 0-1 0 0,11-10 1 0 0,-16 16-2 0 0,0 0 0 0 0,0-1 0 0 0,1 1-1 0 0,-1 0 1 0 0,0 0 0 0 0,0 0 0 0 0,1 0 0 0 0,-1 0-1 0 0,0 0 1 0 0,0-1 0 0 0,1 1 0 0 0,-1 0 0 0 0,0 0-1 0 0,0 0 1 0 0,1 0 0 0 0,-1 0 0 0 0,0 0 0 0 0,1 0 0 0 0,-1 0-1 0 0,0 0 1 0 0,0 0 0 0 0,1 0 0 0 0,-1 0 0 0 0,0 0-1 0 0,1 1 1 0 0,-1-1 0 0 0,0 0 0 0 0,0 0 0 0 0,1 0-1 0 0,-1 0 1 0 0,0 0 0 0 0,0 0 0 0 0,0 1 0 0 0,1-1-1 0 0,-1 0 1 0 0,0 0 0 0 0,0 0 0 0 0,0 1 0 0 0,1-1 0 0 0,6 16 91 0 0,-1 20-52 0 0,-5-26-31 0 0,1 1 0 0 0,1-1-1 0 0,0 0 1 0 0,7 16 0 0 0,-5-15 4 0 0,-1 1 1 0 0,4 19-1 0 0,4-9-45 0 0,-12-21 26 0 0,1-1 1 0 0,-1 1 0 0 0,0-1-1 0 0,0 1 1 0 0,0-1 0 0 0,0 1 0 0 0,1-1-1 0 0,-1 0 1 0 0,0 1 0 0 0,0-1 0 0 0,1 1-1 0 0,-1-1 1 0 0,0 0 0 0 0,1 1-1 0 0,-1-1 1 0 0,0 0 0 0 0,1 1 0 0 0,-1-1-1 0 0,1 0 1 0 0,-1 0 0 0 0,1 0-1 0 0,-1 1 1 0 0,0-1 0 0 0,1 0 0 0 0,-1 0-1 0 0,1 0 1 0 0,-1 0 0 0 0,1 0-1 0 0,-1 0 1 0 0,1 1 0 0 0,-1-1 0 0 0,1 0-1 0 0,-1-1 1 0 0,1 1 0 0 0,-1 0 0 0 0,1 0-1 0 0,-1 0 1 0 0,0 0 0 0 0,1 0-1 0 0,-1 0 1 0 0,1 0 0 0 0,-1-1 0 0 0,1 1-1 0 0,0-1 1 0 0,21-18-1 0 0,-7 6-49 0 0,15-4 17 0 0,-24 15 31 0 0,0-1 0 0 0,0 0-1 0 0,0-1 1 0 0,-1 1 0 0 0,1-1 0 0 0,-1 0 0 0 0,0-1-1 0 0,0 1 1 0 0,0-1 0 0 0,3-5 0 0 0,21-37-8 0 0,-23 35 30 0 0,0 0 0 0 0,1 1-1 0 0,1 0 1 0 0,0 0 0 0 0,19-19 0 0 0,5-2-117 0 0,-24 23 112 0 0,1 0 0 0 0,-1 1 0 0 0,11-8 0 0 0,16-12 12 0 0,-1-2 1 0 0,-2 0-1 0 0,30-38 1 0 0,-6 7 5 0 0,-52 57-20 0 0,0 0-1 0 0,0 1 1 0 0,0 0 0 0 0,0 0-1 0 0,0 0 1 0 0,1 1 0 0 0,-1-1-1 0 0,9-2 1 0 0,-12 5-3 0 0,0-1 1 0 0,1 1 0 0 0,-1-1-1 0 0,1 1 1 0 0,-1 0-1 0 0,0-1 1 0 0,1 1 0 0 0,-1 0-1 0 0,1 0 1 0 0,-1 0-1 0 0,0 0 1 0 0,1 0 0 0 0,-1 1-1 0 0,1-1 1 0 0,-1 0-1 0 0,0 1 1 0 0,1-1 0 0 0,-1 1-1 0 0,0-1 1 0 0,1 1 0 0 0,-1 0-1 0 0,0-1 1 0 0,0 1-1 0 0,0 0 1 0 0,1 0 0 0 0,-1 0-1 0 0,0 0 1 0 0,0 0-1 0 0,0 0 1 0 0,-1 0 0 0 0,1 0-1 0 0,0 0 1 0 0,0 0-1 0 0,-1 1 1 0 0,2 1 0 0 0,5 17 93 0 0,-1 0 1 0 0,-1 0 0 0 0,0 0 0 0 0,2 32 0 0 0,4 17-8 0 0,28 128-22 0 0,-38-190-78 0 0,9 39-40 0 0,-8-43 37 0 0,-1 1 1 0 0,0 0-1 0 0,1-1 0 0 0,0 1 1 0 0,0-1-1 0 0,0 0 1 0 0,0 1-1 0 0,0-1 0 0 0,5 4 1 0 0,-6-6 0 0 0,0-1 1 0 0,0 1 0 0 0,0 0-1 0 0,0-1 1 0 0,0 1 0 0 0,0-1-1 0 0,0 0 1 0 0,0 1 0 0 0,0-1-1 0 0,0 0 1 0 0,0 1 0 0 0,0-1-1 0 0,0 0 1 0 0,0 0 0 0 0,1 0-1 0 0,-1 0 1 0 0,0 0 0 0 0,0 0-1 0 0,0-1 1 0 0,0 1 0 0 0,0 0-1 0 0,0 0 1 0 0,0-1 0 0 0,0 1-1 0 0,0-1 1 0 0,0 1 0 0 0,0-1-1 0 0,0 1 1 0 0,0-1 0 0 0,0 0-1 0 0,0 1 1 0 0,0-1 0 0 0,0 0-1 0 0,0 0 1 0 0,-1 0 0 0 0,2-1-1 0 0,4-5-13 0 0,0 0 0 0 0,0 0 0 0 0,6-12-1 0 0,-9 14 18 0 0,18-32-90 0 0,23-58-1 0 0,14-23 22 0 0,67-67 25 0 0,-17 31 153 0 0,-102 141-77 0 0,-5 11-11 0 0,0-1 1 0 0,0 1-1 0 0,0 0 1 0 0,0-1-1 0 0,1 1 1 0 0,-1 0-1 0 0,1 0 1 0 0,-1-1 0 0 0,1 1-1 0 0,0 0 1 0 0,0 1-1 0 0,0-1 1 0 0,0 0-1 0 0,0 1 1 0 0,2-2-1 0 0,-3 3 0 0 0,0 0-1 0 0,-1 0 0 0 0,1 0 0 0 0,-1 0 0 0 0,1 0 0 0 0,-1 0 0 0 0,1 1 1 0 0,0-1-1 0 0,-1 0 0 0 0,1 0 0 0 0,-1 1 0 0 0,1-1 0 0 0,-1 0 1 0 0,1 1-1 0 0,-1-1 0 0 0,0 0 0 0 0,1 1 0 0 0,-1-1 0 0 0,1 1 1 0 0,-1-1-1 0 0,0 1 0 0 0,1-1 0 0 0,-1 1 0 0 0,0-1 0 0 0,0 1 0 0 0,1-1 1 0 0,-1 1-1 0 0,0-1 0 0 0,0 2 0 0 0,7 19 82 0 0,-6-16-46 0 0,45 189 248 0 0,1 7-312 0 0,-29-133 54 0 0,18 59-51 0 0,-30-112-13 0 0,0 0 1 0 0,1-1-1 0 0,1 1 0 0 0,0-2 0 0 0,1 1 0 0 0,11 13 0 0 0,-18-24 19 0 0,0-1-1 0 0,0 0 1 0 0,0 0 0 0 0,0-1 0 0 0,0 1-1 0 0,0 0 1 0 0,0-1 0 0 0,1 1 0 0 0,-1-1-1 0 0,1 0 1 0 0,-1 0 0 0 0,1 0 0 0 0,-1 0-1 0 0,1 0 1 0 0,0 0 0 0 0,2 0 0 0 0,-3-1-9 0 0,1 0 0 0 0,-1-1 1 0 0,0 1-1 0 0,0 0 1 0 0,1-1-1 0 0,-1 1 1 0 0,0-1-1 0 0,0 0 1 0 0,0 1-1 0 0,0-1 0 0 0,0 0 1 0 0,0 0-1 0 0,0-1 1 0 0,0 1-1 0 0,0 0 1 0 0,-1-1-1 0 0,1 1 1 0 0,0-1-1 0 0,2-2 1 0 0,0-1 12 0 0,-1 1 1 0 0,1 0-1 0 0,1 0 1 0 0,-1 1-1 0 0,1-1 1 0 0,6-3-1 0 0,-9 6 1 0 0,0 0 0 0 0,0 0-1 0 0,0 1 1 0 0,0-1 0 0 0,0 0-1 0 0,0 1 1 0 0,1 0-1 0 0,-1-1 1 0 0,0 1 0 0 0,0 0-1 0 0,1 0 1 0 0,-1 0 0 0 0,0 0-1 0 0,0 1 1 0 0,1-1 0 0 0,-1 1-1 0 0,0-1 1 0 0,4 2 0 0 0,0 0-3 0 0,0 0 0 0 0,0 0 1 0 0,1-1-1 0 0,-1 0 1 0 0,0-1-1 0 0,1 1 1 0 0,-1-1-1 0 0,1 0 1 0 0,-1-1-1 0 0,1 0 0 0 0,7-1 1 0 0,-13 1-14 0 0,21-12-6 0 0,-2 4 0 0 0,33-13 65 0 0,-52 22-45 0 0,0 0 0 0 0,0 0 0 0 0,0 0 0 0 0,0 0 0 0 0,0 0 1 0 0,0 0-1 0 0,0 0 0 0 0,0 0 0 0 0,0 0 0 0 0,0 1 1 0 0,0-1-1 0 0,0 0 0 0 0,0 1 0 0 0,0-1 0 0 0,0 0 1 0 0,0 1-1 0 0,0 0 0 0 0,0-1 0 0 0,0 1 0 0 0,0-1 1 0 0,0 1-1 0 0,-1 0 0 0 0,1 0 0 0 0,1 1 0 0 0,16 26 69 0 0,-9-15-84 0 0,-2-3 14 0 0,0-1 0 0 0,0 0-1 0 0,1-1 1 0 0,11 10 0 0 0,-16-15-4 0 0,1-1 0 0 0,-1 1 0 0 0,0-1 0 0 0,1 0 0 0 0,-1 0-1 0 0,1 0 1 0 0,-1-1 0 0 0,1 1 0 0 0,0-1 0 0 0,0 0 0 0 0,0 0 0 0 0,-1 0 0 0 0,1 0 0 0 0,0-1-1 0 0,0 1 1 0 0,5-1 0 0 0,-6-1 2 0 0,0 0 0 0 0,1 0 1 0 0,-1 0-1 0 0,0-1 0 0 0,0 1 0 0 0,0-1 0 0 0,0 0 0 0 0,0 0 0 0 0,0 0 0 0 0,0 0 1 0 0,-1 0-1 0 0,4-4 0 0 0,-4 4 0 0 0,0-1 0 0 0,1 1 0 0 0,-1 0 0 0 0,1 0 0 0 0,-1 0 0 0 0,1 1 1 0 0,0-1-1 0 0,-1 1 0 0 0,1-1 0 0 0,0 1 0 0 0,0 0 0 0 0,0 0 0 0 0,0 0 0 0 0,0 0 0 0 0,5 0 1 0 0,-7 2 4 0 0,1-1 1 0 0,-1 1-1 0 0,1 0 1 0 0,-1 0 0 0 0,1-1-1 0 0,-1 1 1 0 0,1 0 0 0 0,-1 0-1 0 0,0 0 1 0 0,0 1 0 0 0,1-1-1 0 0,-1 0 1 0 0,0 0 0 0 0,0 1-1 0 0,1 2 1 0 0,0-1 3 0 0,0-1 1 0 0,0 1-1 0 0,0 0 1 0 0,-1 0 0 0 0,0 0-1 0 0,1 0 1 0 0,0 5-1 0 0,2 17 35 0 0,10 33 0 0 0,7 13 42 0 0,16 72-76 0 0,-33-123-59 0 0,0 5 49 0 0,1-1 1 0 0,10 26 0 0 0,-13-44-6 0 0,0 0 1 0 0,0 0 0 0 0,1-1-1 0 0,0 0 1 0 0,0 1 0 0 0,0-1-1 0 0,1 0 1 0 0,0 0 0 0 0,0-1-1 0 0,0 1 1 0 0,0-1 0 0 0,1 0-1 0 0,0 0 1 0 0,5 3 0 0 0,-8-6-1 0 0,0 0 1 0 0,1 0 0 0 0,-1 0 0 0 0,0 0 0 0 0,1 0 0 0 0,-1-1 0 0 0,1 1 0 0 0,0-1 0 0 0,-1 0 0 0 0,1 0 0 0 0,-1 0 0 0 0,1 0 0 0 0,-1 0 0 0 0,1 0-1 0 0,-1-1 1 0 0,1 1 0 0 0,-1-1 0 0 0,1 0 0 0 0,-1 0 0 0 0,1 0 0 0 0,-1 0 0 0 0,0 0 0 0 0,1 0 0 0 0,-1-1 0 0 0,0 1 0 0 0,2-3 0 0 0,6-5-36 0 0,0 0 0 0 0,0 0 0 0 0,15-21 0 0 0,-12 14-7 0 0,11-13 19 0 0,3-3 6 0 0,36-35 0 0 0,-54 59 26 0 0,0 0-1 0 0,1 1 0 0 0,0 0 0 0 0,0 0 1 0 0,1 1-1 0 0,-1 0 0 0 0,1 1 1 0 0,21-7-1 0 0,-28 11 11 0 0,-1 0 1 0 0,1 0 0 0 0,1 0-1 0 0,-1 0 1 0 0,0 1-1 0 0,0 0 1 0 0,0 0-1 0 0,0 0 1 0 0,0 0 0 0 0,0 1-1 0 0,0-1 1 0 0,0 1-1 0 0,0 0 1 0 0,0 1-1 0 0,0-1 1 0 0,0 1 0 0 0,0-1-1 0 0,-1 1 1 0 0,1 0-1 0 0,-1 0 1 0 0,1 1-1 0 0,-1-1 1 0 0,0 1 0 0 0,0 0-1 0 0,0 0 1 0 0,0 0-1 0 0,0 0 1 0 0,-1 0-1 0 0,1 0 1 0 0,-1 1 0 0 0,0-1-1 0 0,0 1 1 0 0,-1 0-1 0 0,3 5 1 0 0,2 11 23 0 0,0 0 0 0 0,-1 0 0 0 0,-1 0 0 0 0,-1 1 0 0 0,0 31 0 0 0,-2-27-24 0 0,2 0-1 0 0,0 0 1 0 0,9 31 0 0 0,-11-52-25 0 0,1 0 0 0 0,-1 0 0 0 0,1 0 1 0 0,0 0-1 0 0,1 0 0 0 0,-1 0 0 0 0,1 0 1 0 0,-1-1-1 0 0,1 1 0 0 0,0-1 0 0 0,0 0 0 0 0,1 0 1 0 0,4 4-1 0 0,-5-6-2 0 0,-1 0 1 0 0,0 1-1 0 0,0-1 0 0 0,1 0 1 0 0,-1 0-1 0 0,1 0 1 0 0,-1-1-1 0 0,1 1 0 0 0,-1-1 1 0 0,1 1-1 0 0,0-1 1 0 0,-1 0-1 0 0,1 0 0 0 0,-1 0 1 0 0,1 0-1 0 0,0 0 0 0 0,-1-1 1 0 0,1 1-1 0 0,-1-1 1 0 0,1 0-1 0 0,-1 0 0 0 0,1 0 1 0 0,-1 0-1 0 0,3-2 0 0 0,4-2-18 0 0,0-2-1 0 0,0 1 0 0 0,-1-1 0 0 0,0-1 0 0 0,0 0 0 0 0,-1 0 0 0 0,13-18 0 0 0,37-70-142 0 0,-44 72 161 0 0,73-120-87 0 0,-67 118 110 0 0,0 1 0 0 0,2 0 0 0 0,29-27 0 0 0,-38 41-4 0 0,60-49 16 0 0,-65 55 2 0 0,0 0 0 0 0,0 1 0 0 0,0-1 1 0 0,1 2-1 0 0,0-1 0 0 0,-1 1 1 0 0,1 1-1 0 0,15-4 0 0 0,-21 6-3 0 0,0 0 0 0 0,0 0 0 0 0,0 1-1 0 0,0-1 1 0 0,0 0 0 0 0,0 1-1 0 0,0 0 1 0 0,0-1 0 0 0,-1 1-1 0 0,1 0 1 0 0,0 0 0 0 0,0 0-1 0 0,-1 0 1 0 0,1 1 0 0 0,0-1 0 0 0,-1 0-1 0 0,1 1 1 0 0,-1-1 0 0 0,0 1-1 0 0,1-1 1 0 0,-1 1 0 0 0,0-1-1 0 0,0 1 1 0 0,0 0 0 0 0,0 0-1 0 0,1 3 1 0 0,3 5 14 0 0,-1 1-1 0 0,0 0 1 0 0,3 14-1 0 0,-2-5-33 0 0,1-1 0 0 0,15 35-1 0 0,-19-52-7 0 0,-2-1-22 0 0,1-2-134 0 0,0 1 162 0 0,0-1 0 0 0,0 1 0 0 0,0-1 0 0 0,0 0 0 0 0,-1 0 0 0 0,1 1 0 0 0,0-1 0 0 0,0 0 0 0 0,-1 0 0 0 0,1 0 0 0 0,0 0 0 0 0,-1 0 0 0 0,1 0 0 0 0,0-1 0 0 0,-1 1 3 0 0,3-3-4 0 0,-2 2 3 0 0,0 1 0 0 0,1-1 0 0 0,-1 0 0 0 0,0 1 0 0 0,0-1 0 0 0,-1 0 1 0 0,1 0-1 0 0,1-3 0 0 0,-2 5 1 0 0,1-1 1 0 0,-1 1 0 0 0,1 0-1 0 0,-1-1 1 0 0,1 1 0 0 0,-1 0-1 0 0,1-1 1 0 0,-1 1 0 0 0,1 0-1 0 0,0 0 1 0 0,-1-1 0 0 0,1 1 0 0 0,-1 0-1 0 0,1 0 1 0 0,0 0 0 0 0,-1 0-1 0 0,1 0 1 0 0,-1 0 0 0 0,1 0-1 0 0,1 0 1 0 0,17 0 6 0 0,-16 0 12 0 0,29 1-26 0 0,-30 0 8 0 0,0-1 0 0 0,0 1 0 0 0,0-1 0 0 0,-1 1 0 0 0,1 0-1 0 0,0 0 1 0 0,0 0 0 0 0,0 0 0 0 0,-1 0 0 0 0,1 0 0 0 0,0 0 0 0 0,-1 0 0 0 0,1 1 0 0 0,-1-1 0 0 0,1 1 0 0 0,0 1 0 0 0,-1-2 0 0 0,0 0 0 0 0,-1 0 0 0 0,1 0 0 0 0,0 0 0 0 0,0 0 0 0 0,0 0 0 0 0,0 0 0 0 0,0 0 0 0 0,0-1 0 0 0,0 1 1 0 0,0 0-1 0 0,0-1 0 0 0,1 1 0 0 0,-1-1 0 0 0,0 1 0 0 0,0-1 0 0 0,1 0 0 0 0,-1 1 0 0 0,0-1 0 0 0,0 0 0 0 0,1 0 0 0 0,-1 0 0 0 0,0 0 0 0 0,3 0 1 0 0,-3 0-1 0 0,1 0 0 0 0,-1 0 0 0 0,0 0 1 0 0,1 0-1 0 0,-1 1 0 0 0,0-1 1 0 0,1 0-1 0 0,-1 1 0 0 0,0-1 0 0 0,1 1 1 0 0,-1-1-1 0 0,0 1 0 0 0,0 0 1 0 0,0 0-1 0 0,0-1 0 0 0,0 1 1 0 0,1 0-1 0 0,-2 0 0 0 0,1 0 0 0 0,0 0 1 0 0,0 0-1 0 0,0 0 0 0 0,0 0 1 0 0,-1 1-1 0 0,1-1 0 0 0,0 0 0 0 0,0 2 1 0 0,3 6 16 0 0,0 0-1 0 0,5 16 1 0 0,-7-17-11 0 0,3 10 1 0 0,-5-16-10 0 0,1 1 0 0 0,-1-1 1 0 0,1 1-1 0 0,-1-1 0 0 0,1 1 0 0 0,0-1 1 0 0,0 0-1 0 0,0 1 0 0 0,1-1 0 0 0,-1 0 1 0 0,0 0-1 0 0,1 0 0 0 0,-1 0 0 0 0,1 0 1 0 0,0 0-1 0 0,3 2 0 0 0,-1-1-54 0 0,-2-3 58 0 0,-1 1 1 0 0,1 0-1 0 0,0 0 0 0 0,-1 0 1 0 0,1 0-1 0 0,-1 0 1 0 0,1 0-1 0 0,-1 1 1 0 0,0-1-1 0 0,0 0 1 0 0,1 1-1 0 0,-1-1 0 0 0,0 1 1 0 0,0-1-1 0 0,0 1 1 0 0,0 0-1 0 0,-1-1 1 0 0,1 1-1 0 0,0 0 0 0 0,0 3 1 0 0,3 16-25 0 0,1 11 35 0 0,-5-31-18 0 0,0 0 0 0 0,0 1 0 0 0,1-1 0 0 0,-1 1 0 0 0,0-1 0 0 0,1 0 1 0 0,-1 1-1 0 0,1-1 0 0 0,0 0 0 0 0,-1 0 0 0 0,1 1 0 0 0,0-1 1 0 0,0 0-1 0 0,0 0 0 0 0,0 0 0 0 0,0 0 0 0 0,0 0 0 0 0,1 1 1 0 0,-1-2-4 0 0,1 0 1 0 0,-1 0 0 0 0,1-1-1 0 0,-1 1 1 0 0,1 0 0 0 0,-1-1-1 0 0,1 1 1 0 0,-1-1-1 0 0,0 0 1 0 0,1 1 0 0 0,-1-1-1 0 0,0 0 1 0 0,1 0 0 0 0,-1 0-1 0 0,0 0 1 0 0,0 0 0 0 0,0 0-1 0 0,0 0 1 0 0,0 0 0 0 0,0 0-1 0 0,0 0 1 0 0,0-1 0 0 0,1-1-1 0 0,-1-1-14 0 0,1 0 0 0 0,0 0 0 0 0,-1 0 0 0 0,0 0 0 0 0,0 0 0 0 0,0 0 0 0 0,0-6 0 0 0,1-1 27 0 0,0 0 1 0 0,1 0-1 0 0,5-14 0 0 0,-6 19-8 0 0,13-15-50 0 0,-7 10 88 0 0,51-65-53 0 0,-38 50-51 0 0,28-42-1 0 0,-27 34 60 0 0,-12 19 22 0 0,0 0 1 0 0,8-19-1 0 0,-10 15 5 0 0,9-39 0 0 0,-3 8 74 0 0,-14 50-86 0 0,0 0-1 0 0,0 0 1 0 0,0 0 0 0 0,0 0-1 0 0,0 0 1 0 0,0 0 0 0 0,0 0-1 0 0,0 0 1 0 0,0-1 0 0 0,0 1 0 0 0,0 0-1 0 0,0 0 1 0 0,0 0 0 0 0,0 0-1 0 0,0 0 1 0 0,0 0 0 0 0,0 0-1 0 0,0 0 1 0 0,0 0 0 0 0,0-1-1 0 0,0 1 1 0 0,0 0 0 0 0,0 0-1 0 0,0 0 1 0 0,0 0 0 0 0,0 0-1 0 0,1 0 1 0 0,-1 0 0 0 0,0 0-1 0 0,0 0 1 0 0,0 0 0 0 0,0 0-1 0 0,0 0 1 0 0,0 0 0 0 0,0-1-1 0 0,0 1 1 0 0,0 0 0 0 0,0 0-1 0 0,0 0 1 0 0,0 0 0 0 0,1 0-1 0 0,-1 0 1 0 0,0 0 0 0 0,0 0-1 0 0,0 0 1 0 0,0 0 0 0 0,0 0-1 0 0,0 0 1 0 0,0 0 0 0 0,0 0-1 0 0,0 0 1 0 0,1 0 0 0 0,-1 0-1 0 0,0 0 1 0 0,0 0 0 0 0,0 0 0 0 0,0 0-1 0 0,0 0 1 0 0,0 1 0 0 0,0-1-1 0 0,0 0 1 0 0,0 0 0 0 0,0 0-1 0 0,1 0 1 0 0,1 9 105 0 0,2 14-32 0 0,-4 55 103 0 0,-2 1 0 0 0,-14 79 0 0 0,-3 47-114 0 0,17-172-104 0 0,0 55-29 0 0,2-76 39 0 0,1 0 0 0 0,1 0 0 0 0,0 0 0 0 0,0 0-1 0 0,5 11 1 0 0,-7-22 18 0 0,0-1 1 0 0,0 1-1 0 0,0-1 0 0 0,0 1 0 0 0,0-1 0 0 0,0 0 0 0 0,1 1 0 0 0,-1-1 0 0 0,0 1 1 0 0,0-1-1 0 0,1 1 0 0 0,-1-1 0 0 0,0 0 0 0 0,1 1 0 0 0,-1-1 0 0 0,0 1 1 0 0,1-1-1 0 0,-1 0 0 0 0,0 0 0 0 0,1 1 0 0 0,-1-1 0 0 0,1 0 0 0 0,-1 0 1 0 0,1 1-1 0 0,-1-1 0 0 0,0 0 0 0 0,1 0 0 0 0,-1 0 0 0 0,1 0 0 0 0,-1 0 0 0 0,1 1 1 0 0,-1-1-1 0 0,1 0 0 0 0,-1 0 0 0 0,1 0 0 0 0,-1-1 0 0 0,1 1 0 0 0,-1 0 1 0 0,1 0-1 0 0,-1 0 0 0 0,1 0 0 0 0,-1 0 0 0 0,1 0 0 0 0,-1-1 0 0 0,1 1 0 0 0,-1 0 1 0 0,0 0-1 0 0,1-1 0 0 0,-1 1 0 0 0,1 0 0 0 0,-1-1 0 0 0,0 1 0 0 0,1 0 1 0 0,-1-1-1 0 0,0 1 0 0 0,0-1 0 0 0,1 0 0 0 0,2-2-33 0 0,0 0 0 0 0,-1-1 0 0 0,1 0 0 0 0,-1 1 0 0 0,3-6-1 0 0,11-31-94 0 0,14-53-1 0 0,-10 28 67 0 0,-15 51 73 0 0,56-147 199 0 0,-53 144-174 0 0,1 1-1 0 0,0 0 1 0 0,1 0-1 0 0,1 1 0 0 0,0 0 1 0 0,1 1-1 0 0,16-15 0 0 0,-26 27-2 0 0,1 0-1 0 0,0 0 1 0 0,0 0-1 0 0,-1 0 1 0 0,1 0-1 0 0,0 1 1 0 0,0-1-1 0 0,1 1 0 0 0,5-2 1 0 0,-8 3-5 0 0,0-1 0 0 0,0 1 0 0 0,0 0 0 0 0,1 0 0 0 0,-1 0 0 0 0,0 0-1 0 0,0 0 1 0 0,1 1 0 0 0,-1-1 0 0 0,0 0 0 0 0,0 0 0 0 0,0 1 0 0 0,0-1 0 0 0,0 1 0 0 0,1-1 0 0 0,-1 1 0 0 0,0 0 0 0 0,0-1 0 0 0,0 1 0 0 0,0 0 0 0 0,0 0 0 0 0,-1-1-1 0 0,1 1 1 0 0,0 0 0 0 0,0 0 0 0 0,0 0 0 0 0,-1 0 0 0 0,1 0 0 0 0,0 0 0 0 0,0 1 0 0 0,10 23 68 0 0,-1-1 1 0 0,8 28-1 0 0,0 1-24 0 0,22 81-65 0 0,-18-53 23 0 0,-22-79-30 0 0,0-1 0 0 0,1 0 0 0 0,-1 1-1 0 0,0-1 1 0 0,1 0 0 0 0,-1 1 0 0 0,1-1 0 0 0,0 0 0 0 0,-1 0-1 0 0,1 1 1 0 0,0-1 0 0 0,0 0 0 0 0,0 0 0 0 0,0 0 0 0 0,-1 0-1 0 0,2 0 1 0 0,-1 0 0 0 0,0 0 0 0 0,0-1 0 0 0,0 1 0 0 0,0 0 0 0 0,0-1-1 0 0,1 1 1 0 0,-1 0 0 0 0,0-1 0 0 0,1 0 0 0 0,-1 1 0 0 0,0-1-1 0 0,1 0 1 0 0,-1 0 0 0 0,0 1 0 0 0,1-1 0 0 0,-1 0 0 0 0,1 0-1 0 0,-1-1 1 0 0,0 1 0 0 0,1 0 0 0 0,-1 0 0 0 0,0-1 0 0 0,1 1 0 0 0,-1-1-1 0 0,0 1 1 0 0,1-1 0 0 0,-1 1 0 0 0,0-1 0 0 0,0 0 0 0 0,0 0-1 0 0,0 1 1 0 0,0-1 0 0 0,0 0 0 0 0,0 0 0 0 0,2-2 0 0 0,3-4-35 0 0,0 1 0 0 0,0-1 0 0 0,0-1 1 0 0,-1 1-1 0 0,7-15 0 0 0,18-46-55 0 0,-5 10 79 0 0,-13 33 8 0 0,-4 8 35 0 0,1 0 0 0 0,0 0 0 0 0,22-28 0 0 0,-31 45-16 0 0,0-1 1 0 0,0 1-1 0 0,0 0 0 0 0,0 0 0 0 0,1-1 0 0 0,-1 1 0 0 0,0 0 0 0 0,0 0 1 0 0,1 0-1 0 0,-1 0 0 0 0,0-1 0 0 0,0 1 0 0 0,0 0 0 0 0,1 0 1 0 0,-1 0-1 0 0,0 0 0 0 0,1 0 0 0 0,-1 0 0 0 0,0-1 0 0 0,0 1 0 0 0,1 0 1 0 0,-1 0-1 0 0,0 0 0 0 0,1 0 0 0 0,-1 0 0 0 0,0 0 0 0 0,0 0 0 0 0,1 0 1 0 0,-1 0-1 0 0,0 0 0 0 0,1 1 0 0 0,-1-1 0 0 0,0 0 0 0 0,0 0 1 0 0,1 0-1 0 0,-1 0 0 0 0,0 0 0 0 0,0 0 0 0 0,1 1 0 0 0,-1-1 0 0 0,0 0 1 0 0,0 0-1 0 0,0 0 0 0 0,1 1 0 0 0,-1-1 0 0 0,0 0 0 0 0,0 0 1 0 0,0 1-1 0 0,1-1 0 0 0,-1 0 0 0 0,0 0 0 0 0,0 1 0 0 0,0-1 0 0 0,0 0 1 0 0,0 0-1 0 0,0 1 0 0 0,0-1 0 0 0,0 0 0 0 0,0 1 0 0 0,5 20 166 0 0,-4-19-153 0 0,9 110 238 0 0,-8-79-249 0 0,1 0 1 0 0,10 49-1 0 0,-11-78-23 0 0,-1 0-1 0 0,1 1 0 0 0,-1-1 0 0 0,1 0 1 0 0,0 0-1 0 0,0 0 0 0 0,1-1 0 0 0,-1 1 0 0 0,4 3 1 0 0,-5-6 2 0 0,0 0 0 0 0,0 0 0 0 0,0 0 1 0 0,0 0-1 0 0,0-1 0 0 0,0 1 1 0 0,0 0-1 0 0,0-1 0 0 0,0 1 0 0 0,0-1 1 0 0,0 1-1 0 0,0-1 0 0 0,0 1 0 0 0,0-1 1 0 0,1 0-1 0 0,-1 0 0 0 0,0 0 1 0 0,0 1-1 0 0,0-1 0 0 0,1 0 0 0 0,-1 0 1 0 0,0-1-1 0 0,0 1 0 0 0,0 0 0 0 0,1 0 1 0 0,-1 0-1 0 0,0-1 0 0 0,0 1 1 0 0,0-1-1 0 0,0 1 0 0 0,0-1 0 0 0,0 1 1 0 0,0-1-1 0 0,0 0 0 0 0,0 1 0 0 0,0-1 1 0 0,1-1-1 0 0,7-7-35 0 0,0 0 1 0 0,-1 0 0 0 0,-1-1-1 0 0,13-21 1 0 0,-15 22 47 0 0,1 0 0 0 0,0 0 0 0 0,1 0 0 0 0,0 1 0 0 0,0 0 0 0 0,14-12 0 0 0,-20 19 10 0 0,0 1 0 0 0,-1-1 0 0 0,1 0 0 0 0,0 1 0 0 0,0-1 0 0 0,0 1 1 0 0,0 0-1 0 0,0-1 0 0 0,0 1 0 0 0,0-1 0 0 0,0 1 0 0 0,0 0 0 0 0,0 0 1 0 0,0 0-1 0 0,0 0 0 0 0,0 0 0 0 0,0 0 0 0 0,0 0 0 0 0,0 0 0 0 0,0 0 1 0 0,0 0-1 0 0,0 0 0 0 0,0 0 0 0 0,0 1 0 0 0,1 0 0 0 0,0 0 9 0 0,-1 0 1 0 0,1 0-1 0 0,-1 0 0 0 0,0 1 0 0 0,1-1 0 0 0,-1 1 1 0 0,0-1-1 0 0,0 1 0 0 0,0-1 0 0 0,0 1 0 0 0,0 0 0 0 0,1 2 1 0 0,1 5 21 0 0,0 0 0 0 0,0 0 0 0 0,-1 0 0 0 0,2 15 0 0 0,-3-5-33 0 0,2 7 10 0 0,0 0 1 0 0,11 36-1 0 0,-14-60-20 0 0,0-1-6 0 0,0 0 0 0 0,1 0-1 0 0,-1 0 1 0 0,0 0 0 0 0,1 0-1 0 0,-1 0 1 0 0,0-1 0 0 0,1 1-1 0 0,-1 0 1 0 0,1 0 0 0 0,0 0-1 0 0,-1 0 1 0 0,1 0 0 0 0,0-1-1 0 0,-1 1 1 0 0,1 0 0 0 0,0-1-1 0 0,0 1 1 0 0,-1-1 0 0 0,2 2-1 0 0,-1-2-70 0 0,16-6-125 0 0,-16 4 147 0 0,0 2 75 0 0,3-3-39 0 0,-1 1 1 0 0,1 0 0 0 0,0-1 0 0 0,-1 0 0 0 0,6-6-1 0 0,-8 9 26 0 0,14-11-21 0 0,-10 7 27 0 0,0 0-1 0 0,0 0 0 0 0,0 1 1 0 0,0 0-1 0 0,1 0 0 0 0,10-4 1 0 0,-14 7-3 0 0,0 0-1 0 0,-1 0 1 0 0,1 0 0 0 0,0 0 0 0 0,-1 0 0 0 0,1 0-1 0 0,0 0 1 0 0,-1 0 0 0 0,1 1 0 0 0,0-1 0 0 0,-1 1-1 0 0,1-1 1 0 0,-1 1 0 0 0,1 0 0 0 0,-1-1 0 0 0,1 1-1 0 0,-1 0 1 0 0,0 0 0 0 0,1 0 0 0 0,-1 0 0 0 0,0 0-1 0 0,0 0 1 0 0,1 1 0 0 0,-1-1 0 0 0,0 0 0 0 0,0 1 0 0 0,-1-1-1 0 0,1 1 1 0 0,0-1 0 0 0,1 3 0 0 0,25 52 120 0 0,-18-36-137 0 0,20 32 0 0 0,-15-29 27 0 0,14 32 0 0 0,-18-35-46 0 0,0 0 0 0 0,24 34 0 0 0,-14-27 59 0 0,0-1-56 0 0,28 30-1 0 0,-45-53 15 0 0,0 0-1 0 0,1-1 1 0 0,-1 1 0 0 0,1-1-1 0 0,-1 0 1 0 0,1 0 0 0 0,0 0-1 0 0,-1-1 1 0 0,1 1 0 0 0,0-1-1 0 0,0 0 1 0 0,0 0 0 0 0,0 0 0 0 0,0-1-1 0 0,1 1 1 0 0,6-1 0 0 0,-5-1-13 0 0,-1 1 1 0 0,1-1 0 0 0,-1 0 0 0 0,1 0 0 0 0,-1-1 0 0 0,1 1-1 0 0,-1-1 1 0 0,0-1 0 0 0,0 1 0 0 0,0-1 0 0 0,8-5 0 0 0,23-14-69 0 0,-26 17 63 0 0,-1-1-1 0 0,0 0 0 0 0,13-12 0 0 0,-9 6 37 0 0,1 1 0 0 0,0 0-1 0 0,1 1 1 0 0,0 1 0 0 0,1 0 0 0 0,-1 1-1 0 0,2 0 1 0 0,-1 1 0 0 0,28-7 0 0 0,-37 13 14 0 0,1 0 0 0 0,0 0 0 0 0,-1 0 0 0 0,1 1 0 0 0,0 0 0 0 0,-1 1 0 0 0,10 1 0 0 0,-14-1-6 0 0,0 0 1 0 0,0 1 0 0 0,-1-1 0 0 0,1 1-1 0 0,0-1 1 0 0,0 1 0 0 0,-1 0-1 0 0,1 0 1 0 0,-1 0 0 0 0,1 0 0 0 0,-1 0-1 0 0,0 1 1 0 0,0-1 0 0 0,0 1-1 0 0,0-1 1 0 0,2 5 0 0 0,3 6 34 0 0,0 1-1 0 0,6 17 1 0 0,-2-4-107 0 0,-5-11 23 0 0,-3-10 36 0 0,0 1 0 0 0,0 0 1 0 0,5 7-1 0 0,-7-12-11 0 0,0-1 0 0 0,-1 0-1 0 0,1 0 1 0 0,0 0 0 0 0,0 1-1 0 0,1-1 1 0 0,-1 0 0 0 0,0 0-1 0 0,0-1 1 0 0,0 1 0 0 0,1 0-1 0 0,-1 0 1 0 0,0-1 0 0 0,1 1-1 0 0,-1 0 1 0 0,1-1 0 0 0,-1 1-1 0 0,1-1 1 0 0,-1 0 0 0 0,1 0-1 0 0,1 1 1 0 0,-2-2-6 0 0,0 1 0 0 0,1-1-1 0 0,-1 1 1 0 0,0-1 0 0 0,0 0 0 0 0,0 0 0 0 0,0 1 0 0 0,1-1-1 0 0,-1 0 1 0 0,0 0 0 0 0,0 0 0 0 0,-1 0 0 0 0,1 0 0 0 0,0 0-1 0 0,0 0 1 0 0,0-1 0 0 0,-1 1 0 0 0,1-1 0 0 0,13-26-93 0 0,-9 18 107 0 0,0 0 0 0 0,1 0-1 0 0,0 1 1 0 0,12-15 0 0 0,-2 3 54 0 0,-15 20-40 0 0,1-1-1 0 0,-1 0 0 0 0,0 1 0 0 0,1-1 1 0 0,-1 1-1 0 0,1 0 0 0 0,0-1 1 0 0,-1 1-1 0 0,1 0 0 0 0,0 0 1 0 0,0 0-1 0 0,0 0 0 0 0,0 1 0 0 0,0-1 1 0 0,0 0-1 0 0,0 1 0 0 0,0-1 1 0 0,0 1-1 0 0,0 0 0 0 0,0 0 1 0 0,0 0-1 0 0,0 0 0 0 0,0 0 1 0 0,0 0-1 0 0,0 0 0 0 0,0 1 0 0 0,0-1 1 0 0,0 1-1 0 0,0-1 0 0 0,0 1 1 0 0,3 1-1 0 0,5 3 121 0 0,0 1 0 0 0,-1-1 0 0 0,0 2 0 0 0,14 11 0 0 0,-14-11-24 0 0,79 75 435 0 0,-65-59-510 0 0,1 0 1 0 0,0-2-1 0 0,34 22 1 0 0,-49-38-53 0 0,-1-1 1 0 0,0 0 0 0 0,1 0 0 0 0,0-1 0 0 0,0-1-1 0 0,0 1 1 0 0,0-1 0 0 0,0-1 0 0 0,10 1-1 0 0,12-1-232 0 0,43-5 0 0 0,-4 1-1703 0 0,-9 3-1173 0 0,-31-1 262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5:19.541"/>
    </inkml:context>
    <inkml:brush xml:id="br0">
      <inkml:brushProperty name="width" value="0.2" units="cm"/>
      <inkml:brushProperty name="height" value="0.2" units="cm"/>
      <inkml:brushProperty name="color" value="#DA821A"/>
    </inkml:brush>
  </inkml:definitions>
  <inkml:trace contextRef="#ctx0" brushRef="#br0">1 342 80 0 0,'0'0'3374'0'0,"2"-19"-1479"0"0,3-34-121 0 0,-4 47-1464 0 0,0 4-221 0 0,-1 0 0 0 0,0 1 0 0 0,1-1 0 0 0,-1 0-1 0 0,0 0 1 0 0,0 1 0 0 0,0-1 0 0 0,-2-10 2913 0 0,-1 30-2719 0 0,8 65-31 0 0,-4-42-238 0 0,7 55 0 0 0,-5-69-15 0 0,-3-23-2 0 0,2 9 20 0 0,0 0 0 0 0,5 22 0 0 0,-6-33-21 0 0,-1 0-1 0 0,1 0 0 0 0,0 0 0 0 0,0 0 1 0 0,-1 0-1 0 0,1 0 0 0 0,1 0 0 0 0,-1 0 1 0 0,0 0-1 0 0,0 0 0 0 0,1 0 0 0 0,-1-1 1 0 0,1 1-1 0 0,-1 0 0 0 0,1-1 0 0 0,0 0 1 0 0,0 1-1 0 0,0-1 0 0 0,0 0 0 0 0,0 0 1 0 0,0 0-1 0 0,0 0 0 0 0,2 1 0 0 0,-2-2 7 0 0,0 0-1 0 0,-1 0 0 0 0,1 0 0 0 0,-1-1 0 0 0,1 1 0 0 0,-1 0 1 0 0,1-1-1 0 0,-1 1 0 0 0,1-1 0 0 0,-1 1 0 0 0,0-1 0 0 0,1 0 1 0 0,-1 0-1 0 0,0 1 0 0 0,1-1 0 0 0,-1 0 0 0 0,0 0 0 0 0,0 0 1 0 0,2-3-1 0 0,20-25 55 0 0,-19 23-30 0 0,173-219 1323 0 0,-62 108-1162 0 0,-105 104-151 0 0,-8 11-26 0 0,-1 0-1 0 0,1-1 1 0 0,0 1-1 0 0,-1 0 1 0 0,1 0-1 0 0,1 0 1 0 0,-1 0-1 0 0,3-3 1 0 0,-4 5-9 0 0,13-11 87 0 0,1-2-65 0 0,-11 10-20 0 0,0-1 0 0 0,0 0 0 0 0,-1 1 0 0 0,0-1 0 0 0,1-1 0 0 0,4-7 0 0 0,25-37-6 0 0,-31 45 45 0 0,0 0 0 0 0,0 0-1 0 0,-1 0 1 0 0,1-1 0 0 0,0-6-1 0 0,-1 8-26 0 0,-1 0 0 0 0,1 0 0 0 0,0-1 1 0 0,0 1-1 0 0,0 1 0 0 0,0-1 0 0 0,1 0 0 0 0,-1 0 0 0 0,1 0 0 0 0,0 1 0 0 0,1-4 0 0 0,-2 6-3 0 0,-1 0 0 0 0,0-1 0 0 0,1 1 0 0 0,-1 0 0 0 0,0 0 0 0 0,1-1 0 0 0,-1 1 0 0 0,1 0 0 0 0,-1 0 0 0 0,0-1 0 0 0,1 1 0 0 0,-1 0-1 0 0,1 0 1 0 0,-1 0 0 0 0,0 0 0 0 0,1 0 0 0 0,-1 0 0 0 0,1 0 0 0 0,-1 0 0 0 0,1 0 0 0 0,-1 0 0 0 0,1 0 0 0 0,-1 0 0 0 0,1 0 0 0 0,-1 0 0 0 0,0 0 0 0 0,1 0 0 0 0,-1 0 0 0 0,1 0 0 0 0,-1 1 0 0 0,0-1 0 0 0,1 0 0 0 0,-1 0 0 0 0,1 1 0 0 0,-1-1 0 0 0,0 0 0 0 0,1 0 0 0 0,-1 1 0 0 0,0-1-1 0 0,1 0 1 0 0,-1 1 0 0 0,0-1 0 0 0,0 0 0 0 0,1 1 0 0 0,-1-1 0 0 0,0 1 0 0 0,0-1 0 0 0,0 0 0 0 0,1 2 0 0 0,9 26 30 0 0,-7-19 38 0 0,57 164 91 0 0,-10-25-123 0 0,8 25-35 0 0,17 43 43 0 0,-70-204-74 0 0,1 1 0 0 0,0-2-1 0 0,1 1 1 0 0,0-1 0 0 0,1 0-1 0 0,18 20 1 0 0,-26-31-3 0 0,1 0 16 0 0,0 0-1 0 0,0 0 1 0 0,0 0 0 0 0,-1-1 0 0 0,1 1 0 0 0,0 0-1 0 0,0 0 1 0 0,0-1 0 0 0,0 1 0 0 0,-1-1-1 0 0,1 1 1 0 0,0-1 0 0 0,0 1 0 0 0,-1-1 0 0 0,1 0-1 0 0,0 1 1 0 0,-1-1 0 0 0,1 0 0 0 0,-1 1-1 0 0,1-1 1 0 0,-1 0 0 0 0,1 0 0 0 0,-1 1 0 0 0,1-1-1 0 0,-1 0 1 0 0,0 0 0 0 0,0 0 0 0 0,1 0-1 0 0,-1 1 1 0 0,0-3 0 0 0,4-36 14 0 0,0 6-94 0 0,0 23 65 0 0,2-1 0 0 0,11-17-1 0 0,7-13-11 0 0,-7 9 3 0 0,-13 25 48 0 0,1 0-1 0 0,-2 0 1 0 0,1 0-1 0 0,3-13 1 0 0,-5 16-16 0 0,0 0 1 0 0,-1 0-1 0 0,1 0 0 0 0,1 0 1 0 0,2-4-1 0 0,8-16-20 0 0,14-56 143 0 0,6 6 5 0 0,-32 72-127 0 0,0 0 0 0 0,0 1 0 0 0,0-1 0 0 0,0 0 1 0 0,0 1-1 0 0,1-1 0 0 0,-1 1 0 0 0,0-1 0 0 0,1 1 0 0 0,-1-1 0 0 0,1 1 0 0 0,-1 0 0 0 0,1 0 0 0 0,0 0 0 0 0,0 0 0 0 0,-1 0 1 0 0,1 0-1 0 0,0 1 0 0 0,0-1 0 0 0,0 1 0 0 0,0-1 0 0 0,0 1 0 0 0,0-1 0 0 0,0 1 0 0 0,0 0 0 0 0,0 0 0 0 0,0 0 0 0 0,0 0 0 0 0,2 1 1 0 0,3 0 11 0 0,0 0 1 0 0,0 0-1 0 0,0 0 1 0 0,0 1-1 0 0,-1 0 1 0 0,1 1-1 0 0,7 3 1 0 0,-7-1-5 0 0,0 0-1 0 0,0 0 1 0 0,0 0 0 0 0,-1 1-1 0 0,1 0 1 0 0,-1 0 0 0 0,-1 1-1 0 0,1 0 1 0 0,-1 0 0 0 0,7 13-1 0 0,3 9 63 0 0,16 46 0 0 0,-26-64-49 0 0,133 302 69 0 0,-117-261-97 0 0,-17-42 6 0 0,-1 0 0 0 0,1 0-1 0 0,1 0 1 0 0,0-1-1 0 0,0 1 1 0 0,1-1 0 0 0,0 0-1 0 0,11 11 1 0 0,-15-18-12 0 0,0-1 0 0 0,1 1 0 0 0,-1-1 1 0 0,0 1-1 0 0,1-1 0 0 0,0 0 0 0 0,-1 0 0 0 0,1 0 0 0 0,0 0 0 0 0,-1-1 1 0 0,1 1-1 0 0,0-1 0 0 0,0 1 0 0 0,-1-1 0 0 0,1 0 0 0 0,0 0 0 0 0,0 0 0 0 0,0-1 1 0 0,0 1-1 0 0,-1-1 0 0 0,1 1 0 0 0,0-1 0 0 0,-1 0 0 0 0,4-2 0 0 0,7-2-1 0 0,-1-1-1 0 0,1-1 1 0 0,18-14-1 0 0,-19 13 0 0 0,70-40-58 0 0,8-4-51 0 0,-67 35 109 0 0,-10 7 19 0 0,0 0 0 0 0,1 1-1 0 0,0 1 1 0 0,1 0 0 0 0,0 1 0 0 0,0 0 0 0 0,16-4 0 0 0,-28 11-2 0 0,0 0 1 0 0,1 0-1 0 0,-1 0 1 0 0,0 0 0 0 0,0 0-1 0 0,0 1 1 0 0,0 0-1 0 0,0-1 1 0 0,0 1-1 0 0,0 0 1 0 0,0 1-1 0 0,-1-1 1 0 0,1 0-1 0 0,0 1 1 0 0,-1 0-1 0 0,1-1 1 0 0,3 4-1 0 0,-2-2 4 0 0,0 0-1 0 0,1 0 0 0 0,0 0 1 0 0,-1-1-1 0 0,1 0 0 0 0,0 0 1 0 0,7 2-1 0 0,-9-4-12 0 0,0 0 1 0 0,0 1-1 0 0,0-1 0 0 0,0 0 0 0 0,0 0 1 0 0,0-1-1 0 0,0 1 0 0 0,0 0 1 0 0,0-1-1 0 0,0 0 0 0 0,0 0 1 0 0,0 0-1 0 0,0 0 0 0 0,0 0 1 0 0,-1-1-1 0 0,1 1 0 0 0,5-4 1 0 0,-4 1-5 0 0,0 0 1 0 0,0 0 0 0 0,0-1 0 0 0,-1 1-1 0 0,1-1 1 0 0,-1 0 0 0 0,0 0 0 0 0,0 0-1 0 0,2-6 1 0 0,27-50-10 0 0,-22 45 8 0 0,0-1 0 0 0,12-34 0 0 0,48-125 39 0 0,-44 113-16 0 0,2 3 35 0 0,-28 59-40 0 0,0 0-1 0 0,1 0 1 0 0,-1 1 0 0 0,1-1-1 0 0,-1 0 1 0 0,1 1 0 0 0,-1-1-1 0 0,1 0 1 0 0,-1 1-1 0 0,1-1 1 0 0,0 1 0 0 0,-1-1-1 0 0,1 1 1 0 0,0-1 0 0 0,-1 1-1 0 0,1 0 1 0 0,0-1-1 0 0,0 1 1 0 0,-1 0 0 0 0,1-1-1 0 0,0 1 1 0 0,0 0-1 0 0,0 0 1 0 0,-1 0 0 0 0,1 0-1 0 0,0 0 1 0 0,0 0 0 0 0,0 0-1 0 0,0 0 1 0 0,-1 0-1 0 0,1 0 1 0 0,0 0 0 0 0,1 1-1 0 0,2 0 12 0 0,0 1 0 0 0,0 1 0 0 0,0-1-1 0 0,-1 0 1 0 0,6 5 0 0 0,-6-4-20 0 0,-1-1 1 0 0,0-1-1 0 0,1 1 0 0 0,0 0 1 0 0,-1 0-1 0 0,1-1 1 0 0,0 0-1 0 0,0 1 0 0 0,-1-1 1 0 0,1 0-1 0 0,4 0 0 0 0,-5-1-2 0 0,0 0-1 0 0,1-1 1 0 0,-1 1-1 0 0,0-1 1 0 0,0 1-1 0 0,0-1 0 0 0,1 0 1 0 0,-1 0-1 0 0,0 0 1 0 0,0 0-1 0 0,0 0 1 0 0,0-1-1 0 0,0 1 1 0 0,-1 0-1 0 0,1-1 0 0 0,0 0 1 0 0,-1 1-1 0 0,1-1 1 0 0,1-2-1 0 0,3-5 0 0 0,0 1-1 0 0,-1-1 1 0 0,4-11 0 0 0,-3 9 113 0 0,-4 11-84 0 0,-2-1-21 0 0,1 1 1 0 0,-1 0 0 0 0,1 0-1 0 0,0 0 1 0 0,-1 0 0 0 0,1 0-1 0 0,0 0 1 0 0,-1 0-1 0 0,1 0 1 0 0,-1 0 0 0 0,1 1-1 0 0,0-1 1 0 0,-1 0 0 0 0,1 0-1 0 0,-1 0 1 0 0,1 1-1 0 0,0-1 1 0 0,-1 0 0 0 0,1 1-1 0 0,-1-1 1 0 0,1 0 0 0 0,-1 1-1 0 0,1-1 1 0 0,-1 1 0 0 0,1 0-1 0 0,12 20 58 0 0,3 31-25 0 0,-15-47-21 0 0,54 267 152 0 0,-32-145-176 0 0,-14-86-5 0 0,2 0-1 0 0,23 56 0 0 0,-31-88 8 0 0,1-1 0 0 0,1 1 0 0 0,0-1 0 0 0,0 0 0 0 0,0 0 0 0 0,1-1 0 0 0,0 1-1 0 0,1-1 1 0 0,13 12 0 0 0,-19-18-2 0 0,0 0 1 0 0,0-1-1 0 0,0 1 0 0 0,1 0 1 0 0,-1 0-1 0 0,0-1 0 0 0,0 1 1 0 0,0 0-1 0 0,1-1 0 0 0,-1 0 1 0 0,0 1-1 0 0,0-1 0 0 0,1 0 1 0 0,-1 1-1 0 0,0-1 0 0 0,1 0 1 0 0,-1 0-1 0 0,0 0 0 0 0,1 0 1 0 0,-1 0-1 0 0,0-1 0 0 0,1 1 1 0 0,-1 0-1 0 0,0 0 0 0 0,3-2 1 0 0,-2 1-4 0 0,-1-1 1 0 0,1 1-1 0 0,0-1 1 0 0,0 0-1 0 0,-1 1 1 0 0,1-1-1 0 0,-1 0 1 0 0,1 0-1 0 0,-1 0 0 0 0,0-1 1 0 0,0 1-1 0 0,0 0 1 0 0,2-4-1 0 0,2-7 0 0 0,0 1 0 0 0,1 0-1 0 0,1 1 1 0 0,0-1 0 0 0,0 1-1 0 0,1 1 1 0 0,12-13 0 0 0,-13 17 0 0 0,1 1 0 0 0,0 0 0 0 0,0 0 0 0 0,0 0 0 0 0,0 1 0 0 0,1 1 0 0 0,12-5 1 0 0,24-11 24 0 0,151-91-48 0 0,-181 100 42 0 0,-1-1 0 0 0,-1 0 0 0 0,21-23 0 0 0,-22 20-11 0 0,1 1 1 0 0,1 1 0 0 0,15-11 0 0 0,-27 22 4 0 0,1-1 1 0 0,-1 1-1 0 0,1 0 1 0 0,0 0-1 0 0,-1 0 1 0 0,1 1-1 0 0,0-1 0 0 0,-1 0 1 0 0,1 1-1 0 0,0 0 1 0 0,4 0-1 0 0,33 4 85 0 0,-6-1-49 0 0,-32-3-41 0 0,0 0-1 0 0,0-1 1 0 0,0 0-1 0 0,0 1 0 0 0,0-1 1 0 0,-1 0-1 0 0,1 0 1 0 0,0 1-1 0 0,0-2 0 0 0,-1 1 1 0 0,1 0-1 0 0,0 0 1 0 0,-1 0-1 0 0,0-1 0 0 0,1 1 1 0 0,-1-1-1 0 0,0 1 1 0 0,2-3-1 0 0,19-31-40 0 0,-21 33 41 0 0,17-33 2 0 0,38-53-1 0 0,-52 81 0 0 0,0 0 0 0 0,0-1 0 0 0,-1 1 0 0 0,4-10 0 0 0,6-15 4 0 0,1 3 22 0 0,-9 18-11 0 0,1 0 0 0 0,0 0 0 0 0,0 1-1 0 0,9-11 1 0 0,-15 20-13 0 0,1 1 0 0 0,-1-1-1 0 0,0 1 1 0 0,1-1 0 0 0,-1 1-1 0 0,1-1 1 0 0,-1 1 0 0 0,1-1-1 0 0,0 1 1 0 0,-1-1 0 0 0,1 1-1 0 0,-1 0 1 0 0,1-1-1 0 0,0 1 1 0 0,-1 0 0 0 0,1 0-1 0 0,0-1 1 0 0,-1 1 0 0 0,1 0-1 0 0,0 0 1 0 0,0 0 0 0 0,-1 0-1 0 0,1 0 1 0 0,0 0 0 0 0,-1 0-1 0 0,1 0 1 0 0,0 0-1 0 0,1 0 1 0 0,-1 1 6 0 0,0 0-1 0 0,0 0 1 0 0,0 0 0 0 0,1 0-1 0 0,-1 0 1 0 0,0 0-1 0 0,0 0 1 0 0,0 0 0 0 0,-1 0-1 0 0,1 0 1 0 0,0 0 0 0 0,0 1-1 0 0,0 0 1 0 0,3 6 35 0 0,-1-1 0 0 0,-1 1 0 0 0,4 14 0 0 0,38 160 68 0 0,-21-49-76 0 0,-5-25-21 0 0,-13-77-40 0 0,0-6 16 0 0,7 25 0 0 0,-9-41 6 0 0,1 0 0 0 0,-1-1 0 0 0,1 1 0 0 0,1-1 0 0 0,-1 0 0 0 0,10 11 0 0 0,-8-12-2 0 0,0 1 1 0 0,0-1 0 0 0,1-1 0 0 0,12 10 0 0 0,-15-13-6 0 0,1 0-1 0 0,-1-1 1 0 0,1 0-1 0 0,0 0 1 0 0,0 0-1 0 0,0 0 1 0 0,0-1-1 0 0,0 1 1 0 0,10 0-1 0 0,54 1-51 0 0,-49-3 64 0 0,-1 0 0 0 0,0 2 0 0 0,34 7-1 0 0,-50-8 10 0 0,1 0 0 0 0,-1 1-1 0 0,0 0 1 0 0,0 0 0 0 0,0 0-1 0 0,0 0 1 0 0,0 0 0 0 0,0 0-1 0 0,0 1 1 0 0,-1-1 0 0 0,0 1-1 0 0,1 0 1 0 0,-1 0 0 0 0,0 0-1 0 0,0 0 1 0 0,0 0 0 0 0,-1 1-1 0 0,1-1 1 0 0,-1 0 0 0 0,2 8-1 0 0,2 5 5 0 0,-1 1-1 0 0,-1 0 0 0 0,0 18 1 0 0,-2-26-1 0 0,1 7-17 0 0,0-1 1 0 0,2 1-1 0 0,-1-1 0 0 0,8 19 1 0 0,-9-28-6 0 0,1-1 0 0 0,-1 1 0 0 0,1 0 0 0 0,0-1 0 0 0,1 0 0 0 0,-1 0 0 0 0,1 0 0 0 0,0 0 0 0 0,1 0 0 0 0,-1-1 0 0 0,1 0 0 0 0,0 0 0 0 0,8 5 0 0 0,-10-7-1 0 0,1-1 0 0 0,-1 0 0 0 0,1 0 0 0 0,-1 0 0 0 0,1 0 0 0 0,0-1 0 0 0,-1 1 1 0 0,1-1-1 0 0,0 0 0 0 0,0 0 0 0 0,-1 0 0 0 0,1-1 0 0 0,0 1 0 0 0,-1-1 0 0 0,1 0 0 0 0,0 0 0 0 0,-1 0 0 0 0,1-1 0 0 0,-1 1 1 0 0,0-1-1 0 0,6-3 0 0 0,3-2-21 0 0,0-1 1 0 0,0-1-1 0 0,-1 0 1 0 0,12-12-1 0 0,63-68-66 0 0,-48 48 84 0 0,1 2-1 0 0,46-36 1 0 0,-74 67 54 0 0,-8 5-24 0 0,1-1 0 0 0,0 1 0 0 0,-1 0-1 0 0,1 1 1 0 0,1-1 0 0 0,-1 1 0 0 0,0 0-1 0 0,1 0 1 0 0,-1 0 0 0 0,1 1 0 0 0,7-3-1 0 0,-11 5-5 0 0,0-1-1 0 0,1 0 0 0 0,-1 1 1 0 0,0-1-1 0 0,0 1 0 0 0,0-1 1 0 0,0 1-1 0 0,0 0 0 0 0,0 0 1 0 0,0-1-1 0 0,0 1 0 0 0,0 0 1 0 0,0 0-1 0 0,0 0 0 0 0,0 0 1 0 0,-1 0-1 0 0,1 0 0 0 0,0 0 1 0 0,-1 0-1 0 0,1 0 0 0 0,-1 0 1 0 0,2 3-1 0 0,10 31 65 0 0,-10-28-82 0 0,23 97 61 0 0,-20-80-44 0 0,9 25-6 0 0,3-1 0 0 0,41 88 0 0 0,-42-101 17 0 0,27 43-73 0 0,-26-44 83 0 0,-12-23-17 0 0,1-1-1 0 0,-1 1 1 0 0,7 23 0 0 0,-6-10-56 0 0,13 28 0 0 0,-11-30 37 0 0,8 31 0 0 0,-16-53 2 0 0,0 1-1 0 0,1 0 0 0 0,-1-1 1 0 0,0 1-1 0 0,0 0 0 0 0,0 0 1 0 0,1-1-1 0 0,-1 1 0 0 0,0-1 1 0 0,1 1-1 0 0,-1 0 0 0 0,1-1 1 0 0,-1 1-1 0 0,0-1 0 0 0,1 1 1 0 0,-1-1-1 0 0,1 1 1 0 0,0-1-1 0 0,-1 1 0 0 0,1-1 1 0 0,-1 0-1 0 0,1 1 0 0 0,0-1 1 0 0,-1 0-1 0 0,1 1 0 0 0,0-1 1 0 0,-1 0-1 0 0,1 0 0 0 0,0 0 1 0 0,-1 1-1 0 0,1-1 0 0 0,0 0 1 0 0,0 0-1 0 0,0 0 0 0 0,0-1-3 0 0,0 1 0 0 0,1 0 0 0 0,-1 0 0 0 0,0-1 0 0 0,0 1-1 0 0,0-1 1 0 0,0 1 0 0 0,0-1 0 0 0,1 0 0 0 0,-1 1 0 0 0,0-1-1 0 0,0 0 1 0 0,-1 0 0 0 0,1 1 0 0 0,0-1 0 0 0,0 0-1 0 0,0 0 1 0 0,1-2 0 0 0,7-17-57 0 0,0 0 0 0 0,10-35 0 0 0,-12 34 7 0 0,54-178-128 0 0,-23 71 47 0 0,-37 127 142 0 0,9-32 44 0 0,1 1 0 0 0,26-53 0 0 0,-30 69-74 0 0,-5 12 42 0 0,-1 1 0 0 0,0 0 0 0 0,1 0 1 0 0,0-1-1 0 0,0 1 0 0 0,4-5 284 0 0,13 9 165 0 0,-18-1-458 0 0,1 1 1 0 0,-1 0-1 0 0,0-1 0 0 0,1 1 0 0 0,-1 0 0 0 0,0 0 1 0 0,0 0-1 0 0,0 0 0 0 0,0 0 0 0 0,0 0 0 0 0,0 1 1 0 0,0-1-1 0 0,1 2 0 0 0,11 10-48 0 0,-8-11 37 0 0,-1 0 1 0 0,1 0-1 0 0,-1-1 0 0 0,1 0 0 0 0,0 0 1 0 0,0 0-1 0 0,-1 0 0 0 0,1-1 1 0 0,0 0-1 0 0,0 0 0 0 0,0 0 0 0 0,0 0 1 0 0,0-1-1 0 0,0 0 0 0 0,-1 0 0 0 0,1 0 1 0 0,0-1-1 0 0,-1 1 0 0 0,1-1 0 0 0,-1 0 1 0 0,1 0-1 0 0,-1-1 0 0 0,0 0 0 0 0,0 1 1 0 0,4-5-1 0 0,-1 1 28 0 0,3-1 92 0 0,-9 7-112 0 0,0 1 0 0 0,0-1 0 0 0,-1 0 0 0 0,1 1 0 0 0,0-1 0 0 0,-1 0 0 0 0,1 1 0 0 0,-1-1 0 0 0,1 1 0 0 0,0-1 0 0 0,-1 1 0 0 0,1 0 0 0 0,-1-1 0 0 0,1 1 0 0 0,-1-1 0 0 0,0 1 0 0 0,1 0 0 0 0,-1-1 0 0 0,0 1 0 0 0,1 1 0 0 0,4 10 16 0 0,0 0 0 0 0,-1 1 0 0 0,0-1 1 0 0,-1 1-1 0 0,2 17 0 0 0,4 16 6 0 0,42 115 8 0 0,-50-158-45 0 0,0 1 0 0 0,0-1 0 0 0,1 1 0 0 0,-1-1 0 0 0,1 0 0 0 0,0 0 0 0 0,0 0 0 0 0,0 0 0 0 0,0 0 0 0 0,1 0 0 0 0,-1 0 0 0 0,1-1 0 0 0,-1 1 0 0 0,1-1 0 0 0,0 0-1 0 0,0 0 1 0 0,0 0 0 0 0,0 0 0 0 0,1-1 0 0 0,-1 1 0 0 0,0-1 0 0 0,1 1 0 0 0,-1-1 0 0 0,1-1 0 0 0,0 1 0 0 0,-1 0 0 0 0,1-1 0 0 0,-1 0 0 0 0,1 1 0 0 0,0-1 0 0 0,-1-1 0 0 0,1 1 0 0 0,0-1 0 0 0,4 0 0 0 0,-1-2-2 0 0,0 1 0 0 0,0-1 1 0 0,0-1-1 0 0,-1 1 1 0 0,1-1-1 0 0,9-8 1 0 0,36-34-33 0 0,-7 6-7 0 0,-19 21 63 0 0,29-17 0 0 0,35-17-31 0 0,-52 32 119 0 0,-16 8-89 0 0,33-13 1 0 0,-45 22-9 0 0,0 0 0 0 0,1 1 0 0 0,16-3 0 0 0,-24 6 5 0 0,-1-1 1 0 0,1 1-1 0 0,0 0 0 0 0,0 0 0 0 0,0 0 0 0 0,0 0 0 0 0,-1 1 0 0 0,1-1 0 0 0,0 1 0 0 0,0-1 1 0 0,-1 1-1 0 0,1 0 0 0 0,0 0 0 0 0,-1 0 0 0 0,1 0 0 0 0,-1 1 0 0 0,1-1 0 0 0,-1 1 0 0 0,3 2 1 0 0,12 11 64 0 0,-13-12-64 0 0,0 0-1 0 0,0 1 1 0 0,-1-1-1 0 0,1 1 1 0 0,-1 0 0 0 0,0 0-1 0 0,4 5 1 0 0,16 38 41 0 0,-1 1 0 0 0,17 56 0 0 0,-38-101-54 0 0,0 0 0 0 0,0 0 0 0 0,0 0-1 0 0,1 0 1 0 0,0 0 0 0 0,-1 0 0 0 0,1 0 0 0 0,0-1 0 0 0,0 1 0 0 0,1-1 0 0 0,3 4 0 0 0,-5-5-3 0 0,1 0 1 0 0,-1-1-1 0 0,0 1 0 0 0,0 0 1 0 0,0-1-1 0 0,1 0 0 0 0,-1 1 1 0 0,0-1-1 0 0,0 0 0 0 0,1 1 0 0 0,-1-1 1 0 0,0 0-1 0 0,1 0 0 0 0,-1 0 1 0 0,0 0-1 0 0,1-1 0 0 0,-1 1 0 0 0,0 0 1 0 0,1 0-1 0 0,-1-1 0 0 0,0 1 1 0 0,0-1-1 0 0,1 1 0 0 0,-1-1 1 0 0,0 1-1 0 0,0-1 0 0 0,0 0 0 0 0,0 0 1 0 0,0 1-1 0 0,0-1 0 0 0,0 0 1 0 0,1-2-1 0 0,8-6-23 0 0,-1-1 1 0 0,-1 0-1 0 0,0-1 0 0 0,0 0 1 0 0,6-12-1 0 0,29-65-75 0 0,-31 61 84 0 0,83-184-74 0 0,-42 121 409 0 0,-53 89-158 0 0,5 1 150 0 0,-4 0-297 0 0,0 0 1 0 0,0 0-1 0 0,-1 0 0 0 0,1 0 0 0 0,0 1 0 0 0,0-1 0 0 0,-1 0 1 0 0,1 0-1 0 0,0 1 0 0 0,-1-1 0 0 0,1 0 0 0 0,0 1 0 0 0,0-1 1 0 0,-1 1-1 0 0,1-1 0 0 0,-1 1 0 0 0,1-1 0 0 0,0 1 0 0 0,-1-1 0 0 0,1 1 1 0 0,-1-1-1 0 0,0 1 0 0 0,1 0 0 0 0,-1-1 0 0 0,1 2 0 0 0,7 25 194 0 0,-8-27-202 0 0,6 24 34 0 0,19 44 1 0 0,2 5 17 0 0,22 126-17 0 0,-23-87-35 0 0,43 209 24 0 0,-62-284 16 0 0,-5-24-49 0 0,0 0 0 0 0,2 1 0 0 0,-1-1 0 0 0,2 0 0 0 0,6 15 0 0 0,-11-28-3 0 0,1 1 0 0 0,-1 0 0 0 0,0-1 0 0 0,1 1 0 0 0,-1-1 0 0 0,0 1 0 0 0,1-1-1 0 0,-1 1 1 0 0,1-1 0 0 0,-1 1 0 0 0,0-1 0 0 0,1 0 0 0 0,-1 1 0 0 0,1-1 0 0 0,0 0-1 0 0,-1 1 1 0 0,1-1 0 0 0,-1 0 0 0 0,1 1 0 0 0,-1-1 0 0 0,1 0 0 0 0,0 0 0 0 0,-1 0-1 0 0,1 0 1 0 0,0 0 0 0 0,0 0 0 0 0,0 0-1 0 0,0 0-1 0 0,1-1 1 0 0,-1 1-1 0 0,0 0 1 0 0,0-1 0 0 0,0 0-1 0 0,0 1 1 0 0,0-1-1 0 0,0 0 1 0 0,1 1 0 0 0,-2-1-1 0 0,3-1 1 0 0,3-5-18 0 0,-1 1-1 0 0,1-1 1 0 0,4-9 0 0 0,-6 11 7 0 0,16-24 6 0 0,1 2 0 0 0,1 0 0 0 0,27-23 0 0 0,-10 4 16 0 0,-33 38 9 0 0,1 0 0 0 0,-1 0-1 0 0,2 0 1 0 0,-1 1 0 0 0,1 0-1 0 0,0 0 1 0 0,11-7 0 0 0,-7 6 67 0 0,-11 7-70 0 0,1 0 0 0 0,-1 0 0 0 0,1 0 0 0 0,-1 1 0 0 0,1-1 0 0 0,-1 0 0 0 0,1 0 0 0 0,-1 1 0 0 0,1-1 0 0 0,-1 1 0 0 0,1 0 0 0 0,0-1 0 0 0,-1 1 0 0 0,4 0 0 0 0,0 0 9 0 0,0 1-1 0 0,0 0 0 0 0,0 0 1 0 0,0 0-1 0 0,0 1 1 0 0,0 0-1 0 0,0 0 0 0 0,-1 0 1 0 0,1 0-1 0 0,-1 1 0 0 0,0-1 1 0 0,1 1-1 0 0,-1 1 1 0 0,0-1-1 0 0,-1 0 0 0 0,1 1 1 0 0,5 6-1 0 0,-2 0 4 0 0,1 0-1 0 0,-1 0 1 0 0,-1 0 0 0 0,0 1-1 0 0,-1 0 1 0 0,6 15-1 0 0,-10-22-19 0 0,0-1-1 0 0,1 0 0 0 0,-1 0 1 0 0,1 0-1 0 0,0 0 0 0 0,0 0 1 0 0,0 0-1 0 0,0 0 0 0 0,0-1 0 0 0,1 1 1 0 0,-1-1-1 0 0,5 4 0 0 0,-6-5-2 0 0,1-1-1 0 0,-1 1 1 0 0,0 0-1 0 0,1-1 1 0 0,-1 1 0 0 0,0-1-1 0 0,1 0 1 0 0,-1 0-1 0 0,1 1 1 0 0,-1-1-1 0 0,1 0 1 0 0,-1 0-1 0 0,1 0 1 0 0,-1 0-1 0 0,1-1 1 0 0,-1 1-1 0 0,0 0 1 0 0,1-1 0 0 0,-1 1-1 0 0,1-1 1 0 0,-1 1-1 0 0,0-1 1 0 0,1 0-1 0 0,-1 1 1 0 0,0-1-1 0 0,0 0 1 0 0,1 0-1 0 0,-1 0 1 0 0,0 0 0 0 0,0 0-1 0 0,0 0 1 0 0,0 0-1 0 0,0-2 1 0 0,58-71-100 0 0,-46 54 83 0 0,1 1 1 0 0,2 1-1 0 0,26-26 0 0 0,30-19 64 0 0,-67 59-34 0 0,0 1-1 0 0,0 0 0 0 0,0 0 0 0 0,0 0 1 0 0,0 1-1 0 0,0 0 0 0 0,1 0 0 0 0,-1 0 1 0 0,1 1-1 0 0,5-1 0 0 0,26-10 21 0 0,-35 11-17 0 0,0 0 0 0 0,1 0-1 0 0,-1 0 1 0 0,0 1 0 0 0,0-1-1 0 0,1 0 1 0 0,-1 1-1 0 0,0-1 1 0 0,1 1 0 0 0,-1 0-1 0 0,1 0 1 0 0,-1 0 0 0 0,0 0-1 0 0,1 0 1 0 0,-1 1 0 0 0,0-1-1 0 0,1 1 1 0 0,-1-1 0 0 0,0 1-1 0 0,1 0 1 0 0,-1 0 0 0 0,0 0-1 0 0,0 0 1 0 0,0 0 0 0 0,0 1-1 0 0,0-1 1 0 0,0 1-1 0 0,0-1 1 0 0,-1 1 0 0 0,1 0-1 0 0,0-1 1 0 0,-1 1 0 0 0,1 0-1 0 0,-1 0 1 0 0,0 0 0 0 0,2 4-1 0 0,6 12-25 0 0,22 34 44 0 0,-30-50-31 0 0,0 0 1 0 0,1-1 0 0 0,-1 1 0 0 0,0-1 0 0 0,1 1-1 0 0,-1-1 1 0 0,1 1 0 0 0,-1-1 0 0 0,1 0-1 0 0,0 0 1 0 0,-1 0 0 0 0,1 0 0 0 0,0 0 0 0 0,0 0-1 0 0,0-1 1 0 0,0 1 0 0 0,-1 0 0 0 0,1-1-1 0 0,0 0 1 0 0,0 1 0 0 0,0-1 0 0 0,0 0 0 0 0,4 0-1 0 0,-2-1-5 0 0,0 0 0 0 0,0 0 0 0 0,0-1 0 0 0,0 1 0 0 0,0-1 0 0 0,-1 0 0 0 0,1 0-1 0 0,0 0 1 0 0,-1 0 0 0 0,0-1 0 0 0,4-2 0 0 0,18-25-97 0 0,1 0 141 0 0,-25 28-31 0 0,1 1 0 0 0,0-1 0 0 0,0 0 0 0 0,0 1 0 0 0,0 0 0 0 0,0-1-1 0 0,0 1 1 0 0,1 0 0 0 0,-1 0 0 0 0,0 0 0 0 0,0 1 0 0 0,5-2 0 0 0,-6 2 3 0 0,1 0-1 0 0,-1 1 1 0 0,0-1-1 0 0,0 0 1 0 0,1 1-1 0 0,-1-1 1 0 0,0 1 0 0 0,0-1-1 0 0,1 1 1 0 0,-1-1-1 0 0,0 1 1 0 0,0 0-1 0 0,0 0 1 0 0,0 0 0 0 0,0-1-1 0 0,0 1 1 0 0,0 0-1 0 0,0 0 1 0 0,0 0 0 0 0,-1 1-1 0 0,2 0 1 0 0,15 28 70 0 0,-16-27-91 0 0,48 100 97 0 0,-23-45-104 0 0,57 94 0 0 0,-54-110 22 0 0,2-1 0 0 0,52 52 0 0 0,-64-76-42 0 0,24 17 0 0 0,1 2 82 0 0,-42-35-43 0 0,0 1 0 0 0,0 0 0 0 0,1-1 0 0 0,-1 1-1 0 0,0-1 1 0 0,1 0 0 0 0,-1 0 0 0 0,1 0 0 0 0,0 0 0 0 0,-1 0 0 0 0,1 0 0 0 0,0-1 0 0 0,-1 1 0 0 0,1-1 0 0 0,0 0 0 0 0,4 0 0 0 0,-6 0 4 0 0,-1 1 1 0 0,1-1-1 0 0,0 0 0 0 0,-1 1 1 0 0,1-1-1 0 0,-1 0 0 0 0,1 1 1 0 0,-1-1-1 0 0,0 1 0 0 0,1-1 1 0 0,-1 1-1 0 0,1-1 0 0 0,-1 1 1 0 0,0-1-1 0 0,1 1 0 0 0,-1-1 1 0 0,0 1-1 0 0,0 0 0 0 0,0-1 1 0 0,1 1-1 0 0,-1-1 0 0 0,0 1 1 0 0,0 0-1 0 0,0-1 0 0 0,0 1 1 0 0,0 0-1 0 0,0 0 0 0 0,1 18 66 0 0,-4 3 6 0 0,2-9-61 0 0,0 1-1 0 0,0-1 1 0 0,2 16-1 0 0,-1-26-25 0 0,1 0 0 0 0,-1 0 0 0 0,1 1 0 0 0,0-1 0 0 0,0 0-1 0 0,0 0 1 0 0,0 0 0 0 0,0 0 0 0 0,1-1 0 0 0,-1 1 0 0 0,1 0 0 0 0,0 0 0 0 0,-1-1 0 0 0,2 1-1 0 0,-1-1 1 0 0,0 0 0 0 0,0 0 0 0 0,4 3 0 0 0,-3-3 2 0 0,-1-1 0 0 0,1 0-1 0 0,-1 0 1 0 0,0-1 0 0 0,1 1 0 0 0,0-1 0 0 0,-1 1-1 0 0,1-1 1 0 0,-1 0 0 0 0,5 0 0 0 0,31-2-30 0 0,-20 0 16 0 0,-2 1 43 0 0,-2 0 24 0 0,-1 0 0 0 0,1 1 0 0 0,0 1 0 0 0,-1 0 1 0 0,1 0-1 0 0,19 6 0 0 0,-18-2 5 0 0,0 0 1 0 0,0 1-1 0 0,0 1 1 0 0,-1 0-1 0 0,22 15 0 0 0,-28-16-25 0 0,1 1 1 0 0,-1 0-1 0 0,-1 0 0 0 0,1 1 0 0 0,-1 0 0 0 0,0 0 0 0 0,-1 0 0 0 0,0 1 0 0 0,6 13 0 0 0,-6-10-19 0 0,0 0 0 0 0,1-1-1 0 0,16 21 1 0 0,-21-30-20 0 0,-1 1 1 0 0,1-1-1 0 0,0 0 1 0 0,0 0-1 0 0,1-1 1 0 0,-1 1 0 0 0,0 0-1 0 0,0-1 1 0 0,1 1-1 0 0,-1-1 1 0 0,1 0-1 0 0,0 1 1 0 0,-1-1-1 0 0,1-1 1 0 0,0 1 0 0 0,-1 0-1 0 0,1-1 1 0 0,0 1-1 0 0,0-1 1 0 0,0 0-1 0 0,-1 0 1 0 0,1 0-1 0 0,0 0 1 0 0,0 0 0 0 0,3-2-1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5:48.399"/>
    </inkml:context>
    <inkml:brush xml:id="br0">
      <inkml:brushProperty name="width" value="0.2" units="cm"/>
      <inkml:brushProperty name="height" value="0.2" units="cm"/>
      <inkml:brushProperty name="color" value="#E5D303"/>
    </inkml:brush>
  </inkml:definitions>
  <inkml:trace contextRef="#ctx0" brushRef="#br0">0 1 184 0 0,'0'0'3193'0'0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7:51.632"/>
    </inkml:context>
    <inkml:brush xml:id="br0">
      <inkml:brushProperty name="width" value="0.2" units="cm"/>
      <inkml:brushProperty name="height" value="0.2" units="cm"/>
      <inkml:brushProperty name="color" value="#E5D303"/>
    </inkml:brush>
  </inkml:definitions>
  <inkml:trace contextRef="#ctx0" brushRef="#br0">1 20 480 0 0,'0'-3'4345'0'0,"1"1"-4276"0"0,0 1-1 0 0,0 0 1 0 0,1 0-1 0 0,-1-1 1 0 0,0 1-1 0 0,1 0 1 0 0,-1 0 0 0 0,1 0-1 0 0,-1 0 1 0 0,1 0-1 0 0,0 1 1 0 0,-1-1-1 0 0,1 1 1 0 0,0-1 0 0 0,-1 1-1 0 0,1-1 1 0 0,0 1-1 0 0,0 0 1 0 0,0 0-1 0 0,-1 0 1 0 0,1 0-1 0 0,0 0 1 0 0,0 0 0 0 0,-1 0-1 0 0,4 1 1 0 0,9 2 282 0 0,0 0 1 0 0,18 7 0 0 0,-12-4-483 0 0,-15-5 158 0 0,-1 1 0 0 0,0-1-1 0 0,0 0 1 0 0,0 1 0 0 0,0 0 0 0 0,0 0-1 0 0,0 1 1 0 0,0-1 0 0 0,-1 1 0 0 0,1-1-1 0 0,5 6 1 0 0,-6-3 65 0 0,1 0 0 0 0,-1 0 0 0 0,0 0 0 0 0,0 0 0 0 0,-1 1 1 0 0,1-1-1 0 0,-1 1 0 0 0,1 6 0 0 0,13 48 253 0 0,10 86-1 0 0,-21-105-178 0 0,-2 47-1 0 0,-4-61 129 0 0,-8 40 0 0 0,7-54-272 0 0,-11 62 228 0 0,13-74-186 0 0,8-13 3 0 0,14-84 100 0 0,-17 65-171 0 0,2 0 0 0 0,1 1 0 0 0,15-35 0 0 0,-15 46-17 0 0,-4 10 32 0 0,0-1 0 0 0,0 1 0 0 0,7-10 0 0 0,-9 17-1 0 0,0-1 0 0 0,0 1-1 0 0,0-1 1 0 0,0 1 0 0 0,1 0 0 0 0,-1 0 0 0 0,1 0 0 0 0,-1 0-1 0 0,1 0 1 0 0,0 1 0 0 0,-1-1 0 0 0,1 1 0 0 0,0-1 0 0 0,4 0-1 0 0,-6 2 5 0 0,0 0 0 0 0,0 0-1 0 0,-1 1 1 0 0,1-1-1 0 0,0 0 1 0 0,0 0-1 0 0,0 0 1 0 0,0 1 0 0 0,-1-1-1 0 0,1 0 1 0 0,0 1-1 0 0,0-1 1 0 0,-1 1-1 0 0,1-1 1 0 0,0 1 0 0 0,-1-1-1 0 0,1 1 1 0 0,0 0-1 0 0,-1-1 1 0 0,1 1 0 0 0,-1 0-1 0 0,1-1 1 0 0,-1 1-1 0 0,1 0 1 0 0,-1 0-1 0 0,0 0 1 0 0,1-1 0 0 0,-1 1-1 0 0,0 1 1 0 0,11 27 186 0 0,-10-26-190 0 0,13 56 99 0 0,8 63 1 0 0,-13-66-126 0 0,-6-41 14 0 0,1-1 1 0 0,1 0-1 0 0,12 27 1 0 0,-16-40 0 0 0,-1 0-3 0 0,1 0-1 0 0,-1 0 1 0 0,1 1 0 0 0,0-1 0 0 0,-1 0-1 0 0,1 0 1 0 0,0 0 0 0 0,0 1 0 0 0,0-1-1 0 0,0 0 1 0 0,0 0 0 0 0,0 0 0 0 0,0-1 0 0 0,0 1-1 0 0,0 0 1 0 0,1 0 0 0 0,-1-1 0 0 0,0 1-1 0 0,1 0 1 0 0,-1-1 0 0 0,0 0 0 0 0,1 1-1 0 0,-1-1 1 0 0,0 0 0 0 0,1 1 0 0 0,-1-1-1 0 0,1 0 1 0 0,-1 0 0 0 0,0 0 0 0 0,1 0 0 0 0,-1-1-1 0 0,1 1 1 0 0,-1 0 0 0 0,3-1 0 0 0,3-2 13 0 0,0 0 0 0 0,0 0 1 0 0,0-1-1 0 0,0 0 0 0 0,7-6 1 0 0,1 1 14 0 0,-2 0-20 0 0,0 2 0 0 0,1-1-1 0 0,-1 2 1 0 0,2 0 0 0 0,-1 1 0 0 0,1 0 0 0 0,27-5 0 0 0,-21 7-15 0 0,11-1 51 0 0,57-2 1 0 0,-80 7-14 0 0,0-1 1 0 0,0 1 0 0 0,0 0-1 0 0,0 1 1 0 0,0 0 0 0 0,-1 0 0 0 0,1 1-1 0 0,-1 0 1 0 0,0 1 0 0 0,0-1 0 0 0,10 8-1 0 0,-9-5-9 0 0,-1-1 1 0 0,1 1-1 0 0,16 6 0 0 0,-22-11-28 0 0,-1 0 0 0 0,1 0 0 0 0,0-1 0 0 0,0 1 0 0 0,0-1 0 0 0,-1 1 0 0 0,1-1 0 0 0,0 0 0 0 0,0 0 0 0 0,0 0 0 0 0,0 0 0 0 0,0-1 0 0 0,-1 1 0 0 0,1-1 0 0 0,0 0 0 0 0,0 0 0 0 0,-1 0 0 0 0,4-2 0 0 0,70-43-38 0 0,-75 46 53 0 0,0-1 0 0 0,0 0 0 0 0,1 0 0 0 0,-1 1 0 0 0,0-1 0 0 0,1 1 0 0 0,-1-1 0 0 0,1 1 0 0 0,-1-1 0 0 0,1 1 0 0 0,-1 0 0 0 0,0 0 0 0 0,1 0 0 0 0,-1 0 0 0 0,1 0 0 0 0,-1 0 0 0 0,1 0 0 0 0,-1 0 0 0 0,1 1 0 0 0,-1-1 0 0 0,1 1 0 0 0,-1-1 0 0 0,0 1 0 0 0,1-1 0 0 0,-1 1 0 0 0,0 0 0 0 0,1-1 0 0 0,-1 1 0 0 0,0 0 0 0 0,0 0 0 0 0,0 0 0 0 0,0 0 0 0 0,0 0 0 0 0,1 2 0 0 0,5 5 49 0 0,-2 0 0 0 0,1 0 1 0 0,-1 1-1 0 0,5 11 0 0 0,3 3 3 0 0,-10-18-72 0 0,0 0 0 0 0,1-1 1 0 0,0 1-1 0 0,-1-1 0 0 0,2 0 1 0 0,-1 0-1 0 0,0 0 1 0 0,1-1-1 0 0,-1 0 0 0 0,7 4 1 0 0,-9-6 6 0 0,1 0 1 0 0,0 0-1 0 0,-1 0 1 0 0,1-1-1 0 0,0 1 1 0 0,0-1 0 0 0,0 1-1 0 0,0-1 1 0 0,-1 0-1 0 0,1 0 1 0 0,0 0-1 0 0,0-1 1 0 0,0 1 0 0 0,0-1-1 0 0,0 1 1 0 0,-1-1-1 0 0,1 0 1 0 0,0 0-1 0 0,-1 0 1 0 0,1 0-1 0 0,-1-1 1 0 0,4-1 0 0 0,36-26-26 0 0,-19 13 27 0 0,35-18-1 0 0,-51 31 27 0 0,0 0-1 0 0,0 0 0 0 0,0 0 1 0 0,1 1-1 0 0,-1 0 0 0 0,1 0 1 0 0,0 1-1 0 0,-1 0 0 0 0,15 0 1 0 0,-18 2 10 0 0,0 0 0 0 0,0 0 1 0 0,0 1-1 0 0,0-1 1 0 0,0 1-1 0 0,-1-1 0 0 0,1 1 1 0 0,0 1-1 0 0,-1-1 1 0 0,0 0-1 0 0,1 1 0 0 0,-1 0 1 0 0,0-1-1 0 0,0 1 1 0 0,0 0-1 0 0,-1 1 0 0 0,1-1 1 0 0,-1 1-1 0 0,4 5 0 0 0,4 9 55 0 0,-1 1 0 0 0,11 29-1 0 0,-6-3-65 0 0,-11-33-24 0 0,1 0-1 0 0,0-1 0 0 0,0 1 0 0 0,1-1 0 0 0,7 12 0 0 0,-11-21-7 0 0,0-1-1 0 0,0 1 1 0 0,1 0 0 0 0,-1-1-1 0 0,0 1 1 0 0,1 0 0 0 0,-1-1-1 0 0,1 0 1 0 0,0 1 0 0 0,-1-1-1 0 0,1 0 1 0 0,0 0-1 0 0,0 0 1 0 0,0 0 0 0 0,0 0-1 0 0,0 0 1 0 0,0-1 0 0 0,0 1-1 0 0,0-1 1 0 0,0 1-1 0 0,0-1 1 0 0,0 0 0 0 0,1 0-1 0 0,-1 0 1 0 0,0 0 0 0 0,0 0-1 0 0,0 0 1 0 0,0-1 0 0 0,0 1-1 0 0,0-1 1 0 0,0 1-1 0 0,0-1 1 0 0,0 0 0 0 0,0 0-1 0 0,0 0 1 0 0,0 0 0 0 0,0 0-1 0 0,1-1 1 0 0,5-4-15 0 0,0 0 0 0 0,0 0-1 0 0,-1-1 1 0 0,0 0 0 0 0,-1 0 0 0 0,0 0 0 0 0,6-10-1 0 0,6-8 11 0 0,2 0-1 0 0,36-37 0 0 0,-48 53 36 0 0,1 1-1 0 0,1 0 1 0 0,-1 1-1 0 0,2 0 0 0 0,-1 1 1 0 0,0 0-1 0 0,1 0 1 0 0,0 1-1 0 0,23-7 0 0 0,-31 12 7 0 0,-1-1-1 0 0,1 1 1 0 0,-1 0-1 0 0,0 0 0 0 0,1 1 1 0 0,-1-1-1 0 0,1 0 1 0 0,-1 1-1 0 0,0-1 0 0 0,1 1 1 0 0,-1 0-1 0 0,0 0 1 0 0,0 0-1 0 0,1 0 1 0 0,-1 0-1 0 0,0 0 0 0 0,0 1 1 0 0,0-1-1 0 0,0 1 1 0 0,-1-1-1 0 0,1 1 0 0 0,0 0 1 0 0,-1 0-1 0 0,1 0 1 0 0,-1-1-1 0 0,0 2 0 0 0,1-1 1 0 0,0 3-1 0 0,2 1 7 0 0,-1 1-1 0 0,0 0 1 0 0,0 0-1 0 0,-1 0 1 0 0,0 0 0 0 0,0 0-1 0 0,0 0 1 0 0,0 10-1 0 0,-2-13-31 0 0,1-1-1 0 0,0 0 1 0 0,0 0-1 0 0,0 1 1 0 0,0-1-1 0 0,1 0 1 0 0,-1 0-1 0 0,1 0 0 0 0,0-1 1 0 0,0 1-1 0 0,4 5 1 0 0,-3-4-2 0 0,0 0 0 0 0,0 0-1 0 0,-1 0 1 0 0,4 7 0 0 0,-4-7 3 0 0,0 0 0 0 0,0 0 0 0 0,1-1 0 0 0,-1 1 0 0 0,1-1 0 0 0,0 0 0 0 0,0 1 0 0 0,6 4 0 0 0,-6-5-1 0 0,0-1 0 0 0,0 1 0 0 0,0 0-1 0 0,-1 0 1 0 0,1 1 0 0 0,-1-1 0 0 0,1 0 0 0 0,-1 1 0 0 0,1 3 0 0 0,13 48 101 0 0,-11-37-85 0 0,9 27 0 0 0,-11-39-21 0 0,0-1-1 0 0,1 1 1 0 0,0-1 0 0 0,5 7-1 0 0,10 15-2 0 0,-17-23 2 0 0,0 0 0 0 0,1-1 1 0 0,-1 1-1 0 0,1 0 1 0 0,0-1-1 0 0,0 0 0 0 0,0 0 1 0 0,0 0-1 0 0,1 0 1 0 0,-1 0-1 0 0,1-1 0 0 0,-1 1 1 0 0,1-1-1 0 0,8 4 1 0 0,-10-6-7 0 0,1 1-1 0 0,0 0 1 0 0,0-1 0 0 0,0 0 0 0 0,0 1 0 0 0,-1-1 0 0 0,1 0 0 0 0,0-1 0 0 0,0 1 0 0 0,0 0 0 0 0,0-1 0 0 0,0 0 0 0 0,-1 1 0 0 0,1-1 0 0 0,0 0 0 0 0,-1-1 0 0 0,1 1 0 0 0,-1 0 0 0 0,1-1 0 0 0,-1 1 0 0 0,1-1 0 0 0,-1 0 0 0 0,3-2 0 0 0,96-102 116 0 0,-72 73-55 0 0,58-53-50 0 0,-55 61 11 0 0,-21 17-8 0 0,0 0 1 0 0,-1-1 0 0 0,10-12-1 0 0,10-7 17 0 0,-24 23-20 0 0,-1-1-1 0 0,1 1 1 0 0,-1-1-1 0 0,0 0 1 0 0,0 0-1 0 0,0-1 1 0 0,5-10-1 0 0,-9 15 7 0 0,6-15 17 0 0,1 0 0 0 0,0 1 0 0 0,2 0-1 0 0,0 0 1 0 0,17-19 0 0 0,-27 34-7 0 0,1 0 1 0 0,0 1 0 0 0,-1-1-1 0 0,1 0 1 0 0,0 1 0 0 0,-1-1-1 0 0,1 1 1 0 0,0-1-1 0 0,0 1 1 0 0,0-1 0 0 0,-1 1-1 0 0,1 0 1 0 0,0-1 0 0 0,0 1-1 0 0,0 0 1 0 0,0 0-1 0 0,0-1 1 0 0,0 1 0 0 0,0 0-1 0 0,1 0 1 0 0,-1 1 2 0 0,-1-1 1 0 0,1 0 0 0 0,0 1-1 0 0,0-1 1 0 0,-1 0 0 0 0,1 1-1 0 0,0-1 1 0 0,-1 1-1 0 0,1-1 1 0 0,-1 1 0 0 0,1 0-1 0 0,0-1 1 0 0,-1 1-1 0 0,1-1 1 0 0,-1 1 0 0 0,0 0-1 0 0,1 0 1 0 0,0 0 0 0 0,1 6 54 0 0,1 0 0 0 0,-1 0 1 0 0,-1 0-1 0 0,2 10 0 0 0,-1-8-99 0 0,11 77 231 0 0,3 145-1 0 0,-8-79-123 0 0,-8-144-95 0 0,1 0 0 0 0,0 0 0 0 0,1 1 0 0 0,0-1 0 0 0,0 0 0 0 0,5 12 0 0 0,-6-19-1 0 0,0 1 1 0 0,0-1-1 0 0,-1 1 1 0 0,1-1-1 0 0,0 0 1 0 0,0 1-1 0 0,0-1 1 0 0,0 0-1 0 0,1 0 1 0 0,-1 0-1 0 0,0 0 1 0 0,1 0-1 0 0,-1 0 1 0 0,0 0-1 0 0,1 0 1 0 0,-1 0-1 0 0,1-1 1 0 0,-1 1-1 0 0,1 0 1 0 0,-1-1-1 0 0,1 0 1 0 0,0 1-1 0 0,-1-1 0 0 0,1 0 1 0 0,0 0-1 0 0,-1 0 1 0 0,1 0-1 0 0,-1 0 1 0 0,1 0-1 0 0,0 0 1 0 0,-1 0-1 0 0,1-1 1 0 0,0 1-1 0 0,-1-1 1 0 0,1 1-1 0 0,-1-1 1 0 0,1 0-1 0 0,-1 0 1 0 0,3-1-1 0 0,11-8 12 0 0,0 0-1 0 0,0-1 1 0 0,-1 0-1 0 0,0-1 1 0 0,-1-1-1 0 0,12-16 1 0 0,9-6 10 0 0,-17 18 13 0 0,-6 5 1 0 0,0 0 1 0 0,1 0-1 0 0,1 2 1 0 0,0-1-1 0 0,0 2 1 0 0,18-10 0 0 0,-29 18-5 0 0,0 0 0 0 0,-1 1 0 0 0,1-1 0 0 0,0 1 0 0 0,-1-1 0 0 0,1 1 0 0 0,0 0 0 0 0,-1 0 0 0 0,1 0 0 0 0,0 0 0 0 0,0 0 0 0 0,0 0 0 0 0,-1 0 0 0 0,1 0 1 0 0,0 1-1 0 0,-1-1 0 0 0,1 1 0 0 0,0-1 0 0 0,-1 1 0 0 0,1 0 0 0 0,-1 0 0 0 0,1 0 0 0 0,-1 0 0 0 0,1 0 0 0 0,-1 0 0 0 0,1 0 0 0 0,-1 0 0 0 0,0 0 0 0 0,0 1 0 0 0,0-1 1 0 0,1 0-1 0 0,-1 1 0 0 0,-1-1 0 0 0,1 1 0 0 0,1 2 0 0 0,3 6 55 0 0,0 0 1 0 0,-1 1-1 0 0,-1 0 1 0 0,4 15-1 0 0,-4-14-49 0 0,7 29 18 0 0,-2-11-38 0 0,0 0 1 0 0,14 30 0 0 0,-11-31-36 0 0,-9-21 23 0 0,0-1-1 0 0,1 0 1 0 0,0 0-1 0 0,1 0 0 0 0,0 0 1 0 0,5 7-1 0 0,-9-14 5 0 0,0 1-1 0 0,1-1 0 0 0,-1 0 0 0 0,0 1 1 0 0,1-1-1 0 0,-1 0 0 0 0,0 0 0 0 0,1 1 0 0 0,-1-1 1 0 0,1 0-1 0 0,-1 0 0 0 0,0 1 0 0 0,1-1 1 0 0,-1 0-1 0 0,1 0 0 0 0,-1 0 0 0 0,1 0 0 0 0,-1 0 1 0 0,1 0-1 0 0,-1 0 0 0 0,0 0 0 0 0,1 0 1 0 0,-1 0-1 0 0,1 0 0 0 0,-1 0 0 0 0,1 0 0 0 0,0 0 1 0 0,12-10-189 0 0,5-16 103 0 0,-13 17 108 0 0,1-1-1 0 0,0 1 0 0 0,1 1 1 0 0,0-1-1 0 0,0 1 0 0 0,1 0 1 0 0,0 1-1 0 0,15-11 0 0 0,-18 15-6 0 0,-1 0 0 0 0,1 0 0 0 0,0 1-1 0 0,0-1 1 0 0,0 1 0 0 0,1 0 0 0 0,-1 1-1 0 0,0-1 1 0 0,1 1 0 0 0,-1 1-1 0 0,1-1 1 0 0,-1 0 0 0 0,1 1 0 0 0,0 0-1 0 0,-1 1 1 0 0,1-1 0 0 0,-1 1 0 0 0,10 3-1 0 0,-11-3-14 0 0,0 0 0 0 0,0 0 0 0 0,1 0 0 0 0,-1-1 0 0 0,0 1 0 0 0,0-1 0 0 0,1 0 0 0 0,-1-1 0 0 0,0 1 0 0 0,0 0-1 0 0,1-1 1 0 0,-1 0 0 0 0,0 0 0 0 0,0-1 0 0 0,6-2 0 0 0,-4 1-4 0 0,-1 0 0 0 0,1-1 0 0 0,-1 0-1 0 0,0 0 1 0 0,0-1 0 0 0,0 1 0 0 0,0-1 0 0 0,-1 0 0 0 0,6-8 0 0 0,2-3 32 0 0,45-58-65 0 0,-51 68 54 0 0,0 0 0 0 0,1 0 0 0 0,-1 0 0 0 0,1 0 0 0 0,0 1 0 0 0,1 1 0 0 0,-1-1 0 0 0,12-4 0 0 0,-13 7 5 0 0,0 0 1 0 0,0 0 0 0 0,0 0-1 0 0,0 1 1 0 0,1 0 0 0 0,-1 0-1 0 0,13 0 1 0 0,-18 1 1 0 0,1 1 0 0 0,-1 0 0 0 0,1-1 0 0 0,0 1 0 0 0,-1 0 0 0 0,1 0 0 0 0,-1 0 1 0 0,0 0-1 0 0,1 0 0 0 0,-1 0 0 0 0,0 0 0 0 0,0 0 0 0 0,0 0 0 0 0,1 1 0 0 0,-1-1 0 0 0,-1 0 0 0 0,1 1 0 0 0,0-1 0 0 0,0 1 0 0 0,0-1 0 0 0,-1 1 0 0 0,1 0 1 0 0,-1-1-1 0 0,1 4 0 0 0,2 5 29 0 0,-1 1 1 0 0,1 19 0 0 0,-2-18-54 0 0,5 132 183 0 0,-5-88-158 0 0,10 70 0 0 0,-11-121-45 0 0,2 1 1 0 0,-1-1-1 0 0,1 1 0 0 0,-1-1 0 0 0,2 1 0 0 0,3 8 1 0 0,-5-13 17 0 0,-1-1 0 0 0,1 1 0 0 0,-1 0 0 0 0,1 0 0 0 0,0 0 0 0 0,-1 0 0 0 0,1-1 0 0 0,0 1 0 0 0,0 0 0 0 0,-1-1 0 0 0,1 1 0 0 0,0-1 0 0 0,0 1 0 0 0,0 0 0 0 0,0-1 1 0 0,0 0-1 0 0,0 1 0 0 0,0-1 0 0 0,0 0 0 0 0,0 1 0 0 0,0-1 0 0 0,0 0 0 0 0,0 0 0 0 0,0 0 0 0 0,0 0 0 0 0,0 0 0 0 0,0 0 0 0 0,0 0 0 0 0,0 0 0 0 0,0 0 0 0 0,0-1 0 0 0,0 1 0 0 0,0 0 0 0 0,0-1 0 0 0,-1 1 1 0 0,1-1-1 0 0,0 1 0 0 0,0-1 0 0 0,0 1 0 0 0,0-1 0 0 0,0 1 0 0 0,-1-1 0 0 0,1 0 0 0 0,0 0 0 0 0,0 0 0 0 0,10-10-28 0 0,0-1 1 0 0,-1 0-1 0 0,-1 0 0 0 0,13-22 1 0 0,15-20 17 0 0,-33 50 28 0 0,11-15-1 0 0,22-19 1 0 0,-33 34 3 0 0,0 0 0 0 0,0 1-1 0 0,1-1 1 0 0,0 1 0 0 0,-1 0 0 0 0,1 0-1 0 0,0 1 1 0 0,1-1 0 0 0,-1 1 0 0 0,0 0-1 0 0,6-1 1 0 0,-8 3 4 0 0,-1 0 1 0 0,0 0-1 0 0,0 1 0 0 0,0-1 0 0 0,-1 1 0 0 0,1-1 1 0 0,0 1-1 0 0,0-1 0 0 0,0 1 0 0 0,0 0 1 0 0,0 0-1 0 0,-1 0 0 0 0,1 0 0 0 0,0 0 1 0 0,-1 1-1 0 0,1-1 0 0 0,-1 0 0 0 0,1 1 1 0 0,-1-1-1 0 0,0 1 0 0 0,1 0 0 0 0,-1-1 1 0 0,0 1-1 0 0,1 3 0 0 0,4 5 40 0 0,0 1 0 0 0,7 20 1 0 0,-12-27-36 0 0,27 88 82 0 0,6 12-104 0 0,-29-92-10 0 0,0 1 0 0 0,2-1 0 0 0,-1 0 0 0 0,13 16 0 0 0,-17-26-3 0 0,0 1 0 0 0,1-1 0 0 0,-1 1 0 0 0,1-1 0 0 0,-1 0 0 0 0,1 0-1 0 0,0 0 1 0 0,0 0 0 0 0,0-1 0 0 0,4 3 0 0 0,-5-4 1 0 0,0 1 1 0 0,0-1-1 0 0,1 1 0 0 0,-1-1 1 0 0,0 0-1 0 0,0 0 0 0 0,0 0 1 0 0,0 0-1 0 0,0 0 0 0 0,0-1 1 0 0,0 1-1 0 0,0-1 0 0 0,0 1 1 0 0,0-1-1 0 0,0 0 0 0 0,0 1 1 0 0,0-1-1 0 0,3-2 0 0 0,-1 0-11 0 0,1-1 0 0 0,0 0 0 0 0,-1 0-1 0 0,0 0 1 0 0,0 0 0 0 0,0-1-1 0 0,-1 1 1 0 0,5-9 0 0 0,23-44 12 0 0,-27 48 23 0 0,20-42-23 0 0,-15 27 16 0 0,2 2 1 0 0,1-1 0 0 0,0 1-1 0 0,28-35 1 0 0,-38 54 4 0 0,1 0-1 0 0,0 0 0 0 0,0 0 1 0 0,1 0-1 0 0,-1 0 1 0 0,1 1-1 0 0,-1 0 1 0 0,1 0-1 0 0,0 0 1 0 0,6-3-1 0 0,-9 5 5 0 0,0 0 0 0 0,1 0-1 0 0,-1-1 1 0 0,1 1 0 0 0,-1 0-1 0 0,1 0 1 0 0,-1 1 0 0 0,0-1 0 0 0,1 0-1 0 0,-1 0 1 0 0,1 1 0 0 0,-1-1-1 0 0,0 0 1 0 0,1 1 0 0 0,-1 0 0 0 0,0-1-1 0 0,0 1 1 0 0,1 0 0 0 0,-1-1-1 0 0,0 1 1 0 0,0 0 0 0 0,0 0 0 0 0,0 0-1 0 0,0 0 1 0 0,0 0 0 0 0,0 0-1 0 0,0 0 1 0 0,-1 1 0 0 0,1-1 0 0 0,0 0-1 0 0,-1 0 1 0 0,1 1 0 0 0,0-1-1 0 0,-1 2 1 0 0,6 12 47 0 0,-1 0-1 0 0,0 0 1 0 0,-1 0-1 0 0,2 22 1 0 0,2 65 22 0 0,-7-81-55 0 0,1 59 3 0 0,-2-44-27 0 0,1 0-1 0 0,2-1 1 0 0,10 46-1 0 0,-13-78-15 0 0,1 0 0 0 0,0 1 0 0 0,0-1 0 0 0,1 0 1 0 0,-1 0-1 0 0,0 0 0 0 0,1 0 0 0 0,0 0 0 0 0,0-1 0 0 0,0 1 0 0 0,0 0 0 0 0,0-1 1 0 0,0 0-1 0 0,1 1 0 0 0,-1-1 0 0 0,1 0 0 0 0,4 3 0 0 0,-4-4-2 0 0,-1 0-1 0 0,1 0 0 0 0,-1-1 0 0 0,1 1 1 0 0,-1-1-1 0 0,1 1 0 0 0,0-1 0 0 0,-1 0 1 0 0,1 0-1 0 0,0 0 0 0 0,-1 0 0 0 0,1 0 1 0 0,-1-1-1 0 0,1 1 0 0 0,0-1 0 0 0,-1 0 1 0 0,1 0-1 0 0,-1 0 0 0 0,0 0 0 0 0,1 0 1 0 0,-1 0-1 0 0,4-3 0 0 0,8-6-36 0 0,1-1-1 0 0,-2 0 1 0 0,1-1 0 0 0,14-18 0 0 0,44-61 30 0 0,-46 57 36 0 0,-19 26-10 0 0,0-1 1 0 0,0 1-1 0 0,1 1 1 0 0,0-1-1 0 0,0 1 1 0 0,1 1-1 0 0,0 0 0 0 0,11-6 1 0 0,-17 10 4 0 0,0 1 1 0 0,0-1 0 0 0,0 1-1 0 0,0 0 1 0 0,0 0-1 0 0,0 0 1 0 0,0 1 0 0 0,0-1-1 0 0,1 1 1 0 0,-1 0-1 0 0,0-1 1 0 0,0 1 0 0 0,1 1-1 0 0,-1-1 1 0 0,0 0-1 0 0,0 1 1 0 0,1 0 0 0 0,-1 0-1 0 0,0 0 1 0 0,0 0-1 0 0,0 0 1 0 0,0 0 0 0 0,0 1-1 0 0,0 0 1 0 0,-1-1-1 0 0,1 1 1 0 0,0 0 0 0 0,-1 1-1 0 0,1-1 1 0 0,2 4-1 0 0,10 14 41 0 0,0 1 0 0 0,-2 1 0 0 0,0 0 0 0 0,13 33 0 0 0,-4-10-17 0 0,6 20-21 0 0,38 122 0 0 0,-45-127-28 0 0,-19-55 12 0 0,1 0-1 0 0,-1 0 1 0 0,1 0-1 0 0,0 0 1 0 0,0 0-1 0 0,1-1 1 0 0,0 0-1 0 0,-1 0 1 0 0,6 5-1 0 0,-7-8-5 0 0,-1 0 1 0 0,1 0-1 0 0,0-1 0 0 0,0 1 0 0 0,-1 0 1 0 0,1-1-1 0 0,0 0 0 0 0,0 1 0 0 0,0-1 1 0 0,-1 0-1 0 0,1 0 0 0 0,0 0 0 0 0,0 0 0 0 0,0 0 1 0 0,0 0-1 0 0,0 0 0 0 0,0-1 0 0 0,-1 1 1 0 0,1-1-1 0 0,0 1 0 0 0,0-1 0 0 0,-1 0 1 0 0,1 0-1 0 0,0 1 0 0 0,-1-1 0 0 0,1 0 0 0 0,-1-1 1 0 0,1 1-1 0 0,2-2 0 0 0,4-5-17 0 0,1 0 1 0 0,-1-1-1 0 0,10-13 0 0 0,-16 19 13 0 0,40-56-80 0 0,-28 38 71 0 0,0 0 0 0 0,28-29 0 0 0,-27 35 37 0 0,0 1 1 0 0,1 1-1 0 0,30-20 1 0 0,-42 30-5 0 0,1 0 1 0 0,-1 1 0 0 0,1-1 0 0 0,0 1-1 0 0,0 0 1 0 0,0 0 0 0 0,0 1 0 0 0,0-1 0 0 0,0 1-1 0 0,0 0 1 0 0,1 1 0 0 0,-1-1 0 0 0,0 1-1 0 0,0 0 1 0 0,1 1 0 0 0,-1-1 0 0 0,0 1-1 0 0,0 0 1 0 0,1 0 0 0 0,4 2 0 0 0,-3 2-4 0 0,-1-1 1 0 0,1 1 0 0 0,-1 0 0 0 0,0 0-1 0 0,-1 0 1 0 0,0 1 0 0 0,1 0 0 0 0,-2 0-1 0 0,1 0 1 0 0,-1 1 0 0 0,5 9-1 0 0,-2-5-7 0 0,1 1 0 0 0,11 12 0 0 0,-17-21-12 0 0,0-1 0 0 0,1 1-1 0 0,0-1 1 0 0,-1 1 0 0 0,1-1-1 0 0,0 0 1 0 0,0 0 0 0 0,1-1 0 0 0,-1 1-1 0 0,0 0 1 0 0,0-1 0 0 0,8 2-1 0 0,-9-3-2 0 0,1 0-1 0 0,-1 0 0 0 0,1 0 0 0 0,-1 0 0 0 0,1 0 0 0 0,-1-1 0 0 0,1 1 0 0 0,-1-1 0 0 0,0 0 0 0 0,1 0 0 0 0,-1 0 1 0 0,0 0-1 0 0,1 0 0 0 0,-1 0 0 0 0,0 0 0 0 0,0-1 0 0 0,0 1 0 0 0,0-1 0 0 0,3-3 0 0 0,3-3-6 0 0,0-2-1 0 0,-1 1 0 0 0,0-1 0 0 0,-1 0 1 0 0,6-12-1 0 0,-7 13 24 0 0,1-1 0 0 0,-1 1 1 0 0,2 0-1 0 0,-1 0 0 0 0,1 1 1 0 0,0 0-1 0 0,10-8 0 0 0,-15 14 2 0 0,0 0 0 0 0,1 0 0 0 0,-1 1 1 0 0,1-1-1 0 0,0 1 0 0 0,-1-1 0 0 0,1 1 0 0 0,0 0 0 0 0,0 0 0 0 0,0 0 0 0 0,0 1 0 0 0,0-1 0 0 0,0 1 0 0 0,0-1 0 0 0,0 1 0 0 0,0 0 0 0 0,0 0 0 0 0,0 1 0 0 0,0-1 1 0 0,5 2-1 0 0,-5-1 0 0 0,0 0 0 0 0,0 1 0 0 0,0-1-1 0 0,-1 1 1 0 0,1 0 0 0 0,0 0 0 0 0,-1 0 0 0 0,1 0 0 0 0,-1 0 0 0 0,0 1 0 0 0,0-1 0 0 0,0 1 0 0 0,0-1 0 0 0,0 1 0 0 0,0 0 0 0 0,-1 0 0 0 0,1 0 0 0 0,-1 0 0 0 0,2 4 0 0 0,15 55-17 0 0,-12-39 6 0 0,2-1 0 0 0,0 1 0 0 0,14 27 0 0 0,-18-44 3 0 0,0-1 0 0 0,0 0 0 0 0,1 0 0 0 0,0 0 0 0 0,0-1 0 0 0,0 0 0 0 0,0 0 0 0 0,1 0 0 0 0,-1 0 0 0 0,1-1 0 0 0,0 0 0 0 0,0 0 0 0 0,0-1 0 0 0,12 4 0 0 0,-2 2-45 0 0,-15-7 48 0 0,0-1 0 0 0,0 1 0 0 0,0-1 0 0 0,0 1 0 0 0,0-1 0 0 0,0 1 0 0 0,0-1 1 0 0,0 1-1 0 0,0-1 0 0 0,0 0 0 0 0,0 1 0 0 0,0-1 0 0 0,0 0 0 0 0,0 0 0 0 0,1 0 0 0 0,-1 0 0 0 0,0 0 0 0 0,0 0 0 0 0,0 0 0 0 0,0-1 1 0 0,0 1-1 0 0,0 0 0 0 0,0 0 0 0 0,0-1 0 0 0,2 0 0 0 0,5-2-23 0 0,-1 0 0 0 0,1-1 1 0 0,-1 0-1 0 0,1 0 0 0 0,-1 0 0 0 0,0-1 0 0 0,0 0 1 0 0,10-12-1 0 0,53-66-126 0 0,-47 53 142 0 0,1 0 0 0 0,38-34 1 0 0,-53 57 16 0 0,-1 0 0 0 0,1 1 0 0 0,0-1 0 0 0,0 2-1 0 0,1-1 1 0 0,-1 1 0 0 0,1 1 0 0 0,1 0 0 0 0,-1 0 0 0 0,0 1 0 0 0,1 0 0 0 0,18-2 0 0 0,-27 5 5 0 0,-1 0 0 0 0,1 0 0 0 0,0 0 0 0 0,0 0-1 0 0,-1 0 1 0 0,1 0 0 0 0,0 1 0 0 0,0-1 0 0 0,-1 1 0 0 0,1-1 0 0 0,0 1-1 0 0,-1-1 1 0 0,1 1 0 0 0,0 0 0 0 0,-1 0 0 0 0,1 0 0 0 0,-1 0-1 0 0,1 0 1 0 0,-1 0 0 0 0,0 0 0 0 0,1 1 0 0 0,-1-1 0 0 0,0 0 0 0 0,0 1-1 0 0,0-1 1 0 0,0 1 0 0 0,0-1 0 0 0,0 1 0 0 0,-1 0 0 0 0,1-1 0 0 0,0 3-1 0 0,2 6 6 0 0,-1-1-1 0 0,0 1 0 0 0,-1 0 1 0 0,1 16-1 0 0,0 1 22 0 0,23 156 42 0 0,-13-83 10 0 0,-9-61-90 0 0,15 70 1 0 0,-17-105-1 0 0,1 1 1 0 0,-1-1 0 0 0,1 0 0 0 0,-1 1-1 0 0,1-1 1 0 0,0 0 0 0 0,1 0 0 0 0,-1 0 0 0 0,6 6-1 0 0,-6-8-6 0 0,0 0 0 0 0,0-1 0 0 0,1 1 0 0 0,-1-1 0 0 0,0 1 0 0 0,1-1 0 0 0,-1 0 0 0 0,1 0-1 0 0,0 0 1 0 0,-1 0 0 0 0,1 0 0 0 0,0-1 0 0 0,-1 1 0 0 0,1-1 0 0 0,0 0 0 0 0,5 0 0 0 0,26 3-23 0 0,-30-2 27 0 0,0-1 0 0 0,1 1 1 0 0,-1-1-1 0 0,1 0 0 0 0,-1 0 1 0 0,0 0-1 0 0,1 0 1 0 0,-1-1-1 0 0,0 0 0 0 0,1 0 1 0 0,-1 0-1 0 0,0 0 0 0 0,0-1 1 0 0,0 1-1 0 0,0-1 0 0 0,0 0 1 0 0,4-3-1 0 0,1-2 3 0 0,-1-1 0 0 0,1 0 1 0 0,-2 0-1 0 0,1 0 0 0 0,-1-1 1 0 0,-1 0-1 0 0,11-19 0 0 0,31-76-18 0 0,-32 64 52 0 0,4-8-24 0 0,20-41 25 0 0,-34 77-14 0 0,0 1 1 0 0,2 0-1 0 0,-1 0 1 0 0,1 0-1 0 0,10-10 0 0 0,-16 19-9 0 0,1 0 0 0 0,-1 0-1 0 0,1 0 1 0 0,0 0-1 0 0,-1 0 1 0 0,1 1-1 0 0,0-1 1 0 0,0 1 0 0 0,0 0-1 0 0,0 0 1 0 0,0 0-1 0 0,0 0 1 0 0,0 0-1 0 0,1 1 1 0 0,-1-1 0 0 0,0 1-1 0 0,6 0 1 0 0,2 1 40 0 0,-1 1 0 0 0,1 0 1 0 0,-1 0-1 0 0,11 5 0 0 0,-9-3-67 0 0,-1-1-1 0 0,22 3 1 0 0,-28-5 31 0 0,0-1 1 0 0,1 1-1 0 0,-1 0 1 0 0,0 0-1 0 0,1 1 1 0 0,-1-1-1 0 0,0 1 1 0 0,0 1 0 0 0,0-1-1 0 0,0 1 1 0 0,-1-1-1 0 0,1 1 1 0 0,-1 1-1 0 0,1-1 1 0 0,-1 0-1 0 0,0 1 1 0 0,-1 0-1 0 0,1 0 1 0 0,-1 0-1 0 0,1 1 1 0 0,-1-1-1 0 0,0 1 1 0 0,-1 0-1 0 0,1 0 1 0 0,-1 0-1 0 0,0 0 1 0 0,2 7 0 0 0,9 34 94 0 0,11 58 0 0 0,11 38-115 0 0,-35-141-6 0 0,0 0 0 0 0,0 0 0 0 0,0 0 0 0 0,1 0 0 0 0,-1-1 0 0 0,0 1 1 0 0,0 0-1 0 0,1 0 0 0 0,-1 0 0 0 0,1-1 0 0 0,-1 1 0 0 0,1 0 0 0 0,-1 0 0 0 0,1-1 0 0 0,-1 1 0 0 0,1-1 0 0 0,-1 1 0 0 0,1 0 1 0 0,0-1-1 0 0,-1 1 0 0 0,1-1 0 0 0,0 1 0 0 0,0-1 0 0 0,-1 0 0 0 0,1 1 0 0 0,0-1 0 0 0,0 0 0 0 0,0 0 0 0 0,0 1 0 0 0,-1-1 1 0 0,1 0-1 0 0,0 0 0 0 0,0 0 0 0 0,0 0 0 0 0,0 0 0 0 0,0 0 0 0 0,0 0 0 0 0,-1 0 0 0 0,1 0 0 0 0,0-1 0 0 0,0 1 0 0 0,0 0 1 0 0,0-1-1 0 0,-1 1 0 0 0,1 0 0 0 0,0-1 0 0 0,0 1 0 0 0,-1-1 0 0 0,1 1 0 0 0,0-1 0 0 0,-1 1 0 0 0,1-1 0 0 0,1-1 0 0 0,4-4-35 0 0,1 0-1 0 0,-1-1 1 0 0,-1 0-1 0 0,6-7 1 0 0,-9 11 36 0 0,82-137-8 0 0,-66 105-7 0 0,2 1 0 0 0,1 1 0 0 0,39-48 0 0 0,-55 76 33 0 0,0 0 1 0 0,0 0-1 0 0,0 1 1 0 0,0 0-1 0 0,1 0 1 0 0,0 0-1 0 0,10-5 1 0 0,-14 8-7 0 0,0 0 0 0 0,0 1 0 0 0,0-1 0 0 0,-1 1 0 0 0,1-1 0 0 0,0 1 0 0 0,0 0 1 0 0,0-1-1 0 0,0 1 0 0 0,0 0 0 0 0,0 0 0 0 0,0 1 0 0 0,0-1 0 0 0,-1 0 0 0 0,1 1 0 0 0,0-1 0 0 0,0 1 0 0 0,0-1 0 0 0,0 1 1 0 0,-1 0-1 0 0,1 0 0 0 0,0 0 0 0 0,-1 0 0 0 0,1 0 0 0 0,-1 0 0 0 0,1 0 0 0 0,-1 0 0 0 0,1 1 0 0 0,-1-1 0 0 0,0 1 0 0 0,2 2 0 0 0,4 6 14 0 0,0 1 0 0 0,-1 0-1 0 0,0 1 1 0 0,-1-1 0 0 0,5 18-1 0 0,12 63 98 0 0,-18-69-125 0 0,1-1-1 0 0,1 0 1 0 0,1 0 0 0 0,1 0-1 0 0,11 21 1 0 0,-14-35 0 0 0,-1-1 0 0 0,1 1 1 0 0,0-1-1 0 0,0 0 0 0 0,1-1 0 0 0,0 1 0 0 0,0-1 0 0 0,1 0 0 0 0,0-1 1 0 0,0 0-1 0 0,0 0 0 0 0,0 0 0 0 0,1-1 0 0 0,0 0 0 0 0,0 0 0 0 0,0-1 1 0 0,0 0-1 0 0,0-1 0 0 0,1 0 0 0 0,-1 0 0 0 0,1-1 0 0 0,17 1 0 0 0,-6-1-13 0 0,1 1 0 0 0,22 5-1 0 0,-34-5 32 0 0,-1 1 0 0 0,1 0 0 0 0,-1 0 0 0 0,1 1 0 0 0,-1 0 0 0 0,0 0 0 0 0,9 8 0 0 0,26 18 17 0 0,37 28 26 0 0,-69-49-33 0 0,0 1 0 0 0,-1 1 0 0 0,0 0 0 0 0,14 21 0 0 0,84 168 68 0 0,-36-59-1166 0 0,-71-140 1039 0 0,1 5-485 0 0,1-1 0 0 0,1 1 0 0 0,-1-1 0 0 0,1 0 0 0 0,0 0 0 0 0,0 0 0 0 0,0 0 0 0 0,1-1 0 0 0,5 4-1 0 0,4 0 161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7:54.868"/>
    </inkml:context>
    <inkml:brush xml:id="br0">
      <inkml:brushProperty name="width" value="0.2" units="cm"/>
      <inkml:brushProperty name="height" value="0.2" units="cm"/>
      <inkml:brushProperty name="color" value="#019447"/>
    </inkml:brush>
  </inkml:definitions>
  <inkml:trace contextRef="#ctx0" brushRef="#br0">4 1 1656 0 0,'-4'5'312'0'0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7:59.617"/>
    </inkml:context>
    <inkml:brush xml:id="br0">
      <inkml:brushProperty name="width" value="0.2" units="cm"/>
      <inkml:brushProperty name="height" value="0.2" units="cm"/>
      <inkml:brushProperty name="color" value="#019447"/>
    </inkml:brush>
  </inkml:definitions>
  <inkml:trace contextRef="#ctx0" brushRef="#br0">1 26 120 0 0,'28'-13'708'0'0,"-25"12"-488"0"0,0-1 0 0 0,0 0 0 0 0,0 1 0 0 0,0 0 0 0 0,0-1 0 0 0,0 1-1 0 0,0 0 1 0 0,1 1 0 0 0,-1-1 0 0 0,0 1 0 0 0,1-1 0 0 0,-1 1 0 0 0,0 0 0 0 0,1 0 0 0 0,-1 0 0 0 0,0 1-1 0 0,7 1 1 0 0,-6-1 153 0 0,30 6 2524 0 0,-34-1-2298 0 0,1 0-487 0 0,-1 0 0 0 0,0 0 0 0 0,0 0 0 0 0,-1 0 0 0 0,0 0 0 0 0,0 0 0 0 0,-1 0 0 0 0,-2 8 0 0 0,2-6 7 0 0,-1 0 1 0 0,2-1 0 0 0,-1 1-1 0 0,1 0 1 0 0,0 15 0 0 0,4 21-5 0 0,8 148 470 0 0,-11-191-580 0 0,-1 1 0 0 0,1-1 0 0 0,0 0 1 0 0,1 0-1 0 0,-1 1 0 0 0,0-1 0 0 0,0 0 0 0 0,0 1 0 0 0,1-1 1 0 0,-1 0-1 0 0,1 0 0 0 0,-1 0 0 0 0,1 1 0 0 0,-1-1 0 0 0,1 0 0 0 0,0 0 1 0 0,0 0-1 0 0,-1 0 0 0 0,1 0 0 0 0,0 0 0 0 0,0 0 0 0 0,0 0 1 0 0,0-1-1 0 0,0 1 0 0 0,2 1 0 0 0,-1-2-2 0 0,-1 1 0 0 0,1-1 1 0 0,-1 0-1 0 0,0 0 0 0 0,1 0 0 0 0,-1 0 0 0 0,1 0 1 0 0,-1 0-1 0 0,1 0 0 0 0,-1 0 0 0 0,0-1 0 0 0,1 1 1 0 0,-1-1-1 0 0,0 1 0 0 0,1-1 0 0 0,-1 1 0 0 0,0-1 1 0 0,1 0-1 0 0,-1 0 0 0 0,0 1 0 0 0,0-1 0 0 0,0 0 1 0 0,2-2-1 0 0,7-7 4 0 0,-1-1 0 0 0,0 0 0 0 0,0-1 0 0 0,-1 0 0 0 0,-1 0 0 0 0,9-19 0 0 0,17-27 105 0 0,-31 56-102 0 0,-1 0 0 0 0,1 0 1 0 0,0 0-1 0 0,0 0 0 0 0,0 0 0 0 0,0 0 0 0 0,0 0 1 0 0,0 1-1 0 0,1-1 0 0 0,-1 1 0 0 0,1 0 0 0 0,-1 0 1 0 0,1 0-1 0 0,-1 0 0 0 0,1 0 0 0 0,-1 0 0 0 0,1 0 0 0 0,0 1 1 0 0,-1 0-1 0 0,1-1 0 0 0,0 1 0 0 0,5 0 0 0 0,3 2 19 0 0,1-1 0 0 0,-1 2-1 0 0,0-1 1 0 0,13 6 0 0 0,-1-1 12 0 0,-13-4-5 0 0,0 1 0 0 0,0 0 0 0 0,-1 1 1 0 0,1 0-1 0 0,-1 0 0 0 0,0 1 0 0 0,-1 0 0 0 0,15 13 0 0 0,3 7 53 0 0,29 36 0 0 0,4 5-111 0 0,-47-53 54 0 0,0 1 0 0 0,-1 0 1 0 0,-1 0-1 0 0,0 1 0 0 0,-1 1 0 0 0,10 25 0 0 0,1 0 70 0 0,-19-39-101 0 0,0-1-1 0 0,1 0 1 0 0,-1 0-1 0 0,0 0 1 0 0,1 0 0 0 0,-1 0-1 0 0,1 0 1 0 0,0 0-1 0 0,0 0 1 0 0,0-1-1 0 0,0 1 1 0 0,0-1 0 0 0,0 1-1 0 0,0-1 1 0 0,0 0-1 0 0,0 0 1 0 0,1 0-1 0 0,-1 0 1 0 0,1 0 0 0 0,-1 0-1 0 0,0-1 1 0 0,1 1-1 0 0,-1-1 1 0 0,1 0 0 0 0,-1 1-1 0 0,1-1 1 0 0,0 0-1 0 0,-1-1 1 0 0,1 1-1 0 0,-1 0 1 0 0,1-1 0 0 0,-1 1-1 0 0,0-1 1 0 0,1 0-1 0 0,4-2 1 0 0,1-1-8 0 0,0 0 0 0 0,0 0 1 0 0,0-1-1 0 0,-1 0 0 0 0,1-1 0 0 0,-1 0 1 0 0,0 0-1 0 0,10-12 0 0 0,8-12 14 0 0,-3-1 0 0 0,0-1 0 0 0,17-35 0 0 0,-28 46-4 0 0,0 1 0 0 0,2 0 0 0 0,0 1 0 0 0,2 1 1 0 0,26-28-1 0 0,-36 41 6 0 0,-3 3 10 0 0,-1 0-1 0 0,1 1 0 0 0,0-1 0 0 0,0 0 1 0 0,0 1-1 0 0,0-1 0 0 0,0 1 1 0 0,0 0-1 0 0,0 0 0 0 0,0 0 1 0 0,0 0-1 0 0,1 0 0 0 0,-1 0 0 0 0,3-1 1 0 0,-4 3-7 0 0,0-1 0 0 0,0 1 0 0 0,0-1 0 0 0,0 1 0 0 0,0-1 0 0 0,0 1 0 0 0,0-1 0 0 0,0 1 0 0 0,-1 0 0 0 0,1-1 0 0 0,0 1 0 0 0,-1 0 0 0 0,1 0 0 0 0,0 0 0 0 0,-1 0 0 0 0,1 0 0 0 0,11 19 88 0 0,-9-15-83 0 0,-1 1 9 0 0,1 1 0 0 0,-1-1 1 0 0,-1 1-1 0 0,1-1 0 0 0,-1 1 0 0 0,0 0 0 0 0,0-1 0 0 0,-1 1 1 0 0,-1 12-1 0 0,1-10-12 0 0,0-8-15 0 0,0 1-2 0 0,0 14-69 0 0,11-35-17 0 0,-1-2 92 0 0,-8 16-3 0 0,0 0 0 0 0,0 1 0 0 0,1-1 0 0 0,-1 1 0 0 0,1-1 0 0 0,0 1 1 0 0,0 0-1 0 0,0 0 0 0 0,1 0 0 0 0,0 1 0 0 0,6-7 0 0 0,-9 10 3 0 0,0 0 1 0 0,0-1-1 0 0,0 1 1 0 0,0 0 0 0 0,0-1-1 0 0,0 1 1 0 0,0 0-1 0 0,0 0 1 0 0,0 0-1 0 0,0 0 1 0 0,0 0-1 0 0,0 0 1 0 0,0 0-1 0 0,0 0 1 0 0,0 1-1 0 0,0-1 1 0 0,-1 0-1 0 0,1 1 1 0 0,0-1-1 0 0,0 0 1 0 0,0 1-1 0 0,0-1 1 0 0,0 1 0 0 0,0-1-1 0 0,-1 1 1 0 0,1 0-1 0 0,0-1 1 0 0,-1 1-1 0 0,1 0 1 0 0,0-1-1 0 0,-1 1 1 0 0,1 0-1 0 0,-1 0 1 0 0,1 0-1 0 0,-1 0 1 0 0,1 1-1 0 0,3 5 41 0 0,0 0 0 0 0,-1 0-1 0 0,4 11 1 0 0,-5-11-30 0 0,14 46 153 0 0,17 97 0 0 0,-22-88-126 0 0,21 63 1 0 0,-24-99-69 0 0,-3-7 26 0 0,1-2-1 0 0,0 1 0 0 0,1-1 0 0 0,1 0 1 0 0,1 0-1 0 0,15 23 0 0 0,-22-39-5 0 0,-1 1-1 0 0,0 0 1 0 0,1-1-1 0 0,0 1 1 0 0,-1-1-1 0 0,1 1 1 0 0,0-1-1 0 0,0 0 1 0 0,0 0-1 0 0,0 0 1 0 0,0 0-1 0 0,0 0 1 0 0,0 0-1 0 0,0 0 1 0 0,0-1-1 0 0,0 1 1 0 0,0-1-1 0 0,1 0 1 0 0,1 1-1 0 0,0-2 0 0 0,-1 1-1 0 0,1-1 0 0 0,-1 1 0 0 0,1-1 1 0 0,-1 0-1 0 0,1 0 0 0 0,-1-1 1 0 0,0 1-1 0 0,1-1 0 0 0,4-3 1 0 0,5-4-9 0 0,-1-1 0 0 0,0 0 0 0 0,0-1 0 0 0,11-15 1 0 0,-22 25 15 0 0,7-9 6 0 0,1 1 1 0 0,0 1 0 0 0,0-1 0 0 0,1 2 0 0 0,0-1-1 0 0,0 1 1 0 0,1 1 0 0 0,0 0 0 0 0,0 0-1 0 0,0 1 1 0 0,22-6 0 0 0,-30 11 8 0 0,0-1 0 0 0,0 1 0 0 0,0 0-1 0 0,0 1 1 0 0,0-1 0 0 0,0 0 0 0 0,0 1 0 0 0,-1 0 0 0 0,1 0 0 0 0,0 0-1 0 0,0 0 1 0 0,0 0 0 0 0,4 3 0 0 0,-3-2 4 0 0,1 0 1 0 0,-1 0-1 0 0,0 0 0 0 0,0-1 1 0 0,6 1-1 0 0,-6-1-20 0 0,-1-1-1 0 0,1 0 1 0 0,-1 0-1 0 0,1 0 1 0 0,-1-1-1 0 0,1 1 1 0 0,-1-1-1 0 0,1 0 1 0 0,-1 0 0 0 0,5-2-1 0 0,7-2 3 0 0,-7 3 1 0 0,0 1 0 0 0,0 0-1 0 0,0 1 1 0 0,0 0 0 0 0,0 0-1 0 0,0 1 1 0 0,-1 0-1 0 0,1 0 1 0 0,0 1 0 0 0,0 0-1 0 0,7 3 1 0 0,-5-2 1 0 0,1 0 0 0 0,-1-1-1 0 0,1 0 1 0 0,-1-1 0 0 0,16 1 0 0 0,-1-5 1 0 0,-1 0-1 0 0,49-14 1 0 0,44-14 49 0 0,-110 29-58 0 0,1 0-1 0 0,-1 1 1 0 0,1 0-1 0 0,0 0 1 0 0,-1 1 0 0 0,1 0-1 0 0,7 1 1 0 0,-12-1 13 0 0,-1 0 1 0 0,1 0 0 0 0,0 1 0 0 0,-1-1-1 0 0,1 1 1 0 0,-1 0 0 0 0,1 0-1 0 0,-1 0 1 0 0,0 0 0 0 0,1 0-1 0 0,-1 1 1 0 0,0-1 0 0 0,0 1-1 0 0,0-1 1 0 0,0 1 0 0 0,0 0 0 0 0,0 0-1 0 0,0 0 1 0 0,0 0 0 0 0,-1 0-1 0 0,1 0 1 0 0,-1 0 0 0 0,2 4-1 0 0,1 5 14 0 0,1 0-1 0 0,-2 0 0 0 0,0 1 0 0 0,0-1 1 0 0,-1 1-1 0 0,0 0 0 0 0,-1-1 0 0 0,-1 1 1 0 0,0 0-1 0 0,-1 13 0 0 0,-2 32-73 0 0,16-58-17 0 0,-11 0 69 0 0,1-1 1 0 0,-1 0-1 0 0,0 0 0 0 0,0 0 0 0 0,0 0 0 0 0,0 0 0 0 0,0 0 0 0 0,0-1 0 0 0,-1 1 0 0 0,1-1 0 0 0,-1 1 0 0 0,2-4 0 0 0,2-2 0 0 0,23-35-7 0 0,40-47 0 0 0,-56 76 21 0 0,0 1 1 0 0,1 0-1 0 0,0 1 0 0 0,1 0 1 0 0,1 1-1 0 0,31-18 0 0 0,-45 28-10 0 0,1 0 0 0 0,0 0-1 0 0,0 0 1 0 0,-1 1-1 0 0,1-1 1 0 0,0 1 0 0 0,0-1-1 0 0,0 1 1 0 0,0 0-1 0 0,0-1 1 0 0,0 1-1 0 0,3 0 1 0 0,-5 1 5 0 0,1-1 0 0 0,0 0 0 0 0,0 1 0 0 0,0-1 0 0 0,-1 1 0 0 0,1-1 0 0 0,0 1 0 0 0,0-1 0 0 0,-1 1-1 0 0,1 0 1 0 0,0-1 0 0 0,-1 1 0 0 0,1 0 0 0 0,-1 0 0 0 0,1-1 0 0 0,-1 1 0 0 0,1 0 0 0 0,-1 0 0 0 0,1 0 0 0 0,-1-1 0 0 0,0 1 0 0 0,0 0 0 0 0,1 0 0 0 0,-1 0 0 0 0,0 0 0 0 0,0 2-1 0 0,3 17 59 0 0,-1 0-1 0 0,-2 1 1 0 0,1-1-1 0 0,-5 27 1 0 0,-17 81-40 0 0,4-66 50 0 0,11-43-58 0 0,1-1-1 0 0,-5 37 1 0 0,4 1-8 0 0,-3 48 44 0 0,9-103-57 0 0,0 0 0 0 0,0 1-1 0 0,0-1 1 0 0,0 1 0 0 0,0-1 0 0 0,1 1-1 0 0,-1-1 1 0 0,0 1 0 0 0,1-1 0 0 0,-1 0-1 0 0,1 1 1 0 0,-1-1 0 0 0,1 0-1 0 0,0 1 1 0 0,-1-1 0 0 0,1 0 0 0 0,0 0-1 0 0,0 1 1 0 0,2 1 0 0 0,-2-3 0 0 0,1 1 0 0 0,-1 0 0 0 0,0-1 0 0 0,1 1 0 0 0,-1-1 0 0 0,0 0 0 0 0,1 1 0 0 0,-1-1-1 0 0,1 0 1 0 0,-1 0 0 0 0,1 0 0 0 0,-1 0 0 0 0,0 0 0 0 0,1 0 0 0 0,-1 0 0 0 0,3-1 0 0 0,6-2-7 0 0,-1 0 0 0 0,1-1 0 0 0,-1 0 1 0 0,14-9-1 0 0,-15 9 10 0 0,162-85-18 0 0,-138 72 33 0 0,1 2 1 0 0,1 2-1 0 0,0 1 0 0 0,64-14 0 0 0,-91 25-10 0 0,1 0-1 0 0,-1 0 1 0 0,1 1-1 0 0,0 0 0 0 0,-1 1 1 0 0,1 0-1 0 0,14 3 1 0 0,4 1 17 0 0,-18-4-65 0 0,-5-1 59 0 0,0 0 0 0 0,0 1 1 0 0,0-1-1 0 0,-1 1 0 0 0,1 0 1 0 0,0 0-1 0 0,5 2 0 0 0,-7-2-5 0 0,0 0 0 0 0,0 0 0 0 0,0 0 0 0 0,0 0 0 0 0,0 0 0 0 0,0 0-1 0 0,0 1 1 0 0,0-1 0 0 0,-1 0 0 0 0,1 0 0 0 0,0 1 0 0 0,-1-1 0 0 0,1 1 0 0 0,-1-1 0 0 0,0 0-1 0 0,1 1 1 0 0,-1-1 0 0 0,0 1 0 0 0,0 1 0 0 0,1 20 33 0 0,-1-1-1 0 0,-2 0 1 0 0,0 1-1 0 0,-1-1 1 0 0,-10 34 0 0 0,2-1-27 0 0,1-8 33 0 0,4-24-49 0 0,2 1 0 0 0,0-1 0 0 0,1 1 0 0 0,1 28-1 0 0,2-50-7 0 0,0 0-1 0 0,0-1 0 0 0,0 1 1 0 0,1 0-1 0 0,-1-1 0 0 0,0 1 0 0 0,1 0 1 0 0,-1-1-1 0 0,1 1 0 0 0,-1-1 1 0 0,1 1-1 0 0,0-1 0 0 0,-1 1 1 0 0,1-1-1 0 0,0 0 0 0 0,0 1 0 0 0,0-1 1 0 0,0 0-1 0 0,1 0 0 0 0,-1 1 1 0 0,0-1-1 0 0,0 0 0 0 0,1 0 1 0 0,-1-1-1 0 0,0 1 0 0 0,1 0 0 0 0,-1 0 1 0 0,1-1-1 0 0,2 2 0 0 0,-1-2-1 0 0,-1 0-1 0 0,1 0 0 0 0,-1 0 1 0 0,1 0-1 0 0,-1 0 0 0 0,1-1 0 0 0,-1 1 1 0 0,0-1-1 0 0,1 0 0 0 0,-1 1 1 0 0,0-1-1 0 0,1 0 0 0 0,-1 0 1 0 0,0-1-1 0 0,0 1 0 0 0,0 0 0 0 0,0-1 1 0 0,0 1-1 0 0,0-1 0 0 0,1-2 1 0 0,14-15-20 0 0,0-1 0 0 0,13-24 1 0 0,-22 33 54 0 0,22-35-59 0 0,-12 17 10 0 0,25-29 0 0 0,-36 50 31 0 0,0 0 0 0 0,0 0 0 0 0,1 1 0 0 0,0 1 0 0 0,0-1 0 0 0,1 1 0 0 0,-1 1 0 0 0,12-6 0 0 0,-16 9 2 0 0,0 0 0 0 0,0 1 0 0 0,1-1-1 0 0,-1 1 1 0 0,1 0 0 0 0,0 0 0 0 0,-1 0 0 0 0,1 0 0 0 0,0 1-1 0 0,-1 0 1 0 0,1 0 0 0 0,0 1 0 0 0,-1-1 0 0 0,1 1 0 0 0,0 0 0 0 0,-1 0-1 0 0,7 2 1 0 0,-10-2 49 0 0,2 1-32 0 0,0 0-16 0 0,1 2-14 0 0,1-1 0 0 0,0 0 1 0 0,0 0-1 0 0,0 0 0 0 0,7 3 1 0 0,-10-6-1 0 0,0 1 0 0 0,0-1 0 0 0,0 1-1 0 0,0-1 1 0 0,0 0 0 0 0,0 0 0 0 0,0 0 0 0 0,1 0 0 0 0,-1 0 0 0 0,0 0 0 0 0,0 0 0 0 0,0-1 0 0 0,0 1 0 0 0,0-1-1 0 0,0 0 1 0 0,0 0 0 0 0,0 0 0 0 0,0 1 0 0 0,2-3 0 0 0,4-2-10 0 0,0 0 1 0 0,0 1-1 0 0,0 0 1 0 0,0 0-1 0 0,10-2 1 0 0,-16 6 18 0 0,0-1 0 0 0,0 1 0 0 0,0-1 0 0 0,0 1 0 0 0,0 0 0 0 0,0 0 0 0 0,0 0 0 0 0,0 0 0 0 0,0 0 0 0 0,0 0 0 0 0,0 1 0 0 0,1-1 0 0 0,-1 1 0 0 0,0-1 0 0 0,-1 1 0 0 0,1 0 0 0 0,0 0 0 0 0,0-1 0 0 0,0 2 0 0 0,0-1 0 0 0,-1 0 0 0 0,1 0 0 0 0,0 0 0 0 0,-1 1 0 0 0,1-1 0 0 0,-1 1 0 0 0,1-1 0 0 0,0 3 0 0 0,10 16 17 0 0,-2 0 1 0 0,0 1 0 0 0,-1 0 0 0 0,-1 1-1 0 0,-1-1 1 0 0,5 33 0 0 0,-4-22-34 0 0,1 1 0 0 0,14 30 0 0 0,-20-57 8 0 0,0 0 0 0 0,0 1 1 0 0,1-2-1 0 0,0 1 1 0 0,0 0-1 0 0,0-1 0 0 0,0 0 1 0 0,1 0-1 0 0,0 0 1 0 0,6 4-1 0 0,-9-7-9 0 0,1-1 0 0 0,-1 1 0 0 0,1-1-1 0 0,-1 0 1 0 0,1 0 0 0 0,-1 0 0 0 0,1 0 0 0 0,0 0 0 0 0,-1-1 0 0 0,1 1 0 0 0,0-1-1 0 0,-1 1 1 0 0,1-1 0 0 0,0 0 0 0 0,0 0 0 0 0,0-1 0 0 0,-1 1 0 0 0,1 0-1 0 0,0-1 1 0 0,-1 0 0 0 0,1 1 0 0 0,0-1 0 0 0,-1 0 0 0 0,1-1 0 0 0,-1 1 0 0 0,1 0-1 0 0,2-3 1 0 0,5-3-6 0 0,0-1 0 0 0,-1 0 0 0 0,0 0 0 0 0,-1-1 0 0 0,11-14 0 0 0,33-55-34 0 0,-35 51 12 0 0,28-35-1 0 0,-40 56 56 0 0,5-6-11 0 0,1 0-1 0 0,22-19 1 0 0,-30 29 1 0 0,1-1-1 0 0,-1 1 1 0 0,1-1-1 0 0,0 1 1 0 0,-1 0-1 0 0,1 1 1 0 0,0-1 0 0 0,1 1-1 0 0,-1-1 1 0 0,0 1-1 0 0,0 0 1 0 0,0 1-1 0 0,1-1 1 0 0,-1 1-1 0 0,7 0 1 0 0,-9 1 7 0 0,0-1 0 0 0,0 1-1 0 0,0 0 1 0 0,1 0 0 0 0,-1 0 0 0 0,0 0-1 0 0,0 0 1 0 0,-1 1 0 0 0,1-1 0 0 0,0 0 0 0 0,0 1-1 0 0,-1 0 1 0 0,1-1 0 0 0,-1 1 0 0 0,1 0-1 0 0,-1 0 1 0 0,0 0 0 0 0,1 0 0 0 0,-1 0 0 0 0,0 0-1 0 0,0 0 1 0 0,0 3 0 0 0,3 6 3 0 0,0 0 0 0 0,4 22 1 0 0,-4 1 33 0 0,-1 0 0 0 0,-2 0 0 0 0,-2 37 0 0 0,-1-2-1 0 0,-6 34-31 0 0,0 15 10 0 0,8-106-39 0 0,1 0 0 0 0,0 0 0 0 0,1 0 0 0 0,0 0 0 0 0,1 0 0 0 0,1-1 0 0 0,6 18-1 0 0,-9-27 6 0 0,-1-1 0 0 0,1 0 0 0 0,-1 0-1 0 0,1 0 1 0 0,0 0 0 0 0,-1 0-1 0 0,1 0 1 0 0,0 0 0 0 0,0 0 0 0 0,0 0-1 0 0,0 0 1 0 0,0 0 0 0 0,0 0-1 0 0,0 0 1 0 0,0-1 0 0 0,0 1 0 0 0,0 0-1 0 0,0-1 1 0 0,0 1 0 0 0,0-1-1 0 0,1 1 1 0 0,-1-1 0 0 0,0 0-1 0 0,0 0 1 0 0,1 1 0 0 0,-1-1 0 0 0,0 0-1 0 0,0 0 1 0 0,1 0 0 0 0,-1 0-1 0 0,0 0 1 0 0,0-1 0 0 0,1 1 0 0 0,-1 0-1 0 0,0 0 1 0 0,0-1 0 0 0,1 1-1 0 0,-1-1 1 0 0,2 0 0 0 0,4-4-15 0 0,1 1-1 0 0,-1-1 1 0 0,1 0 0 0 0,10-11 0 0 0,-4 4-2 0 0,5-4 27 0 0,-6 6-37 0 0,24-17-1 0 0,-33 25 41 0 0,-1 0-1 0 0,1 0 1 0 0,-1 1-1 0 0,1-1 1 0 0,0 1-1 0 0,-1 0 1 0 0,1 0-1 0 0,0 0 1 0 0,0 0-1 0 0,0 1 1 0 0,0-1-1 0 0,7 1 1 0 0,-9 1 0 0 0,1-1 1 0 0,-1 1 0 0 0,1-1-1 0 0,0 1 1 0 0,-1 0-1 0 0,1 0 1 0 0,-1 0 0 0 0,0 0-1 0 0,1 1 1 0 0,-1-1-1 0 0,0 1 1 0 0,0-1 0 0 0,0 1-1 0 0,0 0 1 0 0,0 0 0 0 0,0 0-1 0 0,0 0 1 0 0,2 3-1 0 0,1 4 28 0 0,0-1 0 0 0,-1 1 0 0 0,6 17 0 0 0,-8-19-45 0 0,1 0-1 0 0,-1 0 1 0 0,2-1-1 0 0,-1 1 1 0 0,0-1 0 0 0,1 0-1 0 0,6 7 1 0 0,-8-12 3 0 0,0 1 1 0 0,-1-1-1 0 0,1 0 1 0 0,0-1-1 0 0,0 1 0 0 0,0 0 1 0 0,0 0-1 0 0,0-1 1 0 0,0 1-1 0 0,0-1 0 0 0,1 0 1 0 0,-1 0-1 0 0,0 0 1 0 0,0 0-1 0 0,0 0 0 0 0,0 0 1 0 0,0 0-1 0 0,0-1 1 0 0,0 1-1 0 0,0-1 0 0 0,0 1 1 0 0,0-1-1 0 0,3-1 1 0 0,2-1-9 0 0,-1 0 1 0 0,0 0 0 0 0,0 0 0 0 0,0-1 0 0 0,0 1 0 0 0,5-6 0 0 0,93-101-166 0 0,-1 0 117 0 0,-89 98 69 0 0,-1 1 0 0 0,2 0 1 0 0,-1 1-1 0 0,1 1 0 0 0,1 0 1 0 0,22-9-1 0 0,-30 15 5 0 0,0 0 0 0 0,0 1 0 0 0,1 0 1 0 0,-1 1-1 0 0,0 0 0 0 0,1 0 0 0 0,-1 1 0 0 0,0 0 1 0 0,1 0-1 0 0,-1 1 0 0 0,0 0 0 0 0,1 1 0 0 0,-1 0 0 0 0,0 0 1 0 0,0 0-1 0 0,0 1 0 0 0,-1 1 0 0 0,1-1 0 0 0,-1 1 0 0 0,10 6 1 0 0,-14-6 0 0 0,0-1-1 0 0,0 1 1 0 0,0 0 0 0 0,0 0 0 0 0,0 0 0 0 0,-1 0 0 0 0,0 0 0 0 0,0 1 0 0 0,0-1 0 0 0,0 1 0 0 0,-1-1 0 0 0,2 10-1 0 0,0 6 44 0 0,2 32-1 0 0,-5-51-52 0 0,3 64 17 0 0,-9 95 1 0 0,5-147-14 0 0,-1-3-6 0 0,2-1 0 0 0,-1 0 0 0 0,2 17 0 0 0,-1-26-4 0 0,0 0-1 0 0,0 1 1 0 0,0-1-1 0 0,0 0 1 0 0,0 0-1 0 0,0 0 1 0 0,1 1-1 0 0,-1-1 1 0 0,0 0-1 0 0,0 0 1 0 0,0 0-1 0 0,0 0 0 0 0,0 1 1 0 0,0-1-1 0 0,0 0 1 0 0,1 0-1 0 0,-1 0 1 0 0,0 0-1 0 0,0 1 1 0 0,0-1-1 0 0,0 0 1 0 0,0 0-1 0 0,1 0 1 0 0,-1 0-1 0 0,0 0 1 0 0,0 0-1 0 0,0 0 1 0 0,1 0-1 0 0,-1 0 0 0 0,0 0 1 0 0,0 0-1 0 0,0 0 1 0 0,1 0-1 0 0,-1 0 1 0 0,0 0-1 0 0,0 0 1 0 0,10-3-81 0 0,6-10-21 0 0,49-58 96 0 0,-48 47 1 0 0,16-29-1 0 0,-24 36-4 0 0,1 0 1 0 0,0 1-1 0 0,2 0 0 0 0,0 1 1 0 0,15-16-1 0 0,-26 31 19 0 0,-1-1 0 0 0,1 1 1 0 0,-1-1-1 0 0,1 1 0 0 0,-1-1 1 0 0,1 1-1 0 0,-1-1 0 0 0,1 1 0 0 0,0 0 1 0 0,-1-1-1 0 0,1 1 0 0 0,0 0 0 0 0,-1-1 1 0 0,1 1-1 0 0,0 0 0 0 0,-1 0 1 0 0,1 0-1 0 0,0 0 0 0 0,0 0 0 0 0,-1 0 1 0 0,1 0-1 0 0,0 0 0 0 0,0 0 0 0 0,-1 0 1 0 0,1 0-1 0 0,0 0 0 0 0,0 1 1 0 0,0-1-1 0 0,0 1 1 0 0,0 0 0 0 0,0 0 0 0 0,0 0 0 0 0,0 0 0 0 0,0 0-1 0 0,-1 0 1 0 0,1 0 0 0 0,0 0 0 0 0,-1 0 0 0 0,1 0 0 0 0,-1 0 0 0 0,1 1-1 0 0,0 1 1 0 0,1 6 28 0 0,0 1 0 0 0,0 0-1 0 0,0 12 1 0 0,-2-18-8 0 0,5 137 65 0 0,0-3-103 0 0,-3-111 12 0 0,2-1 0 0 0,1 1 0 0 0,9 28 0 0 0,-13-51-5 0 0,0 0 1 0 0,0-1-1 0 0,1 1 0 0 0,0-1 1 0 0,-1 1-1 0 0,1-1 1 0 0,1 1-1 0 0,-1-1 0 0 0,0 0 1 0 0,1 0-1 0 0,0 0 1 0 0,0 0-1 0 0,0-1 1 0 0,0 1-1 0 0,0-1 0 0 0,0 0 1 0 0,0 0-1 0 0,5 2 1 0 0,-1-1-20 0 0,1-1 1 0 0,0 1 0 0 0,0-2-1 0 0,0 1 1 0 0,0-1 0 0 0,1 0 0 0 0,13-1-1 0 0,-9 0 17 0 0,-1-1 0 0 0,0 0 0 0 0,0-1 0 0 0,1 0 0 0 0,-1-1 0 0 0,-1 0 0 0 0,1-1 0 0 0,0-1 0 0 0,-1 1 0 0 0,15-10 0 0 0,-5 3-4 0 0,1 1 1 0 0,0 1-1 0 0,33-9 0 0 0,-40 13-5 0 0,-11 4 26 0 0,0 0 1 0 0,-1 0-1 0 0,1 0 0 0 0,0 0 0 0 0,-1 1 0 0 0,1 0 0 0 0,0-1 0 0 0,0 2 0 0 0,0-1 0 0 0,-1 0 0 0 0,1 1 1 0 0,0-1-1 0 0,0 1 0 0 0,-1 0 0 0 0,1 0 0 0 0,-1 1 0 0 0,1-1 0 0 0,-1 1 0 0 0,4 2 0 0 0,-2-1 3 0 0,-1 1 0 0 0,0 0 0 0 0,0 0 0 0 0,0 0-1 0 0,0 0 1 0 0,-1 0 0 0 0,0 1 0 0 0,0 0-1 0 0,0 0 1 0 0,0 0 0 0 0,-1 0 0 0 0,3 7-1 0 0,8 29 30 0 0,-9-27-43 0 0,1 0-1 0 0,1 1 1 0 0,-1-2-1 0 0,10 16 1 0 0,-15-29-5 0 0,1 1-1 0 0,-1 0 1 0 0,1 0 0 0 0,0 0-1 0 0,-1 0 1 0 0,1-1 0 0 0,0 1-1 0 0,-1 0 1 0 0,1-1 0 0 0,0 1-1 0 0,0 0 1 0 0,0-1 0 0 0,0 1-1 0 0,0-1 1 0 0,0 1 0 0 0,0-1-1 0 0,-1 0 1 0 0,1 1 0 0 0,0-1-1 0 0,0 0 1 0 0,0 0 0 0 0,0 1-1 0 0,1-1 1 0 0,-1 0 0 0 0,1 0 0 0 0,0-1-5 0 0,0 1 1 0 0,0-1-1 0 0,0 0 1 0 0,0 0 0 0 0,0 1-1 0 0,0-1 1 0 0,0 0-1 0 0,0-1 1 0 0,0 1 0 0 0,-1 0-1 0 0,3-3 1 0 0,5-4-16 0 0,-1 0 0 0 0,0-1 0 0 0,9-15 0 0 0,-15 22 27 0 0,69-105-122 0 0,-34 49 72 0 0,67-80 0 0 0,-101 135 60 0 0,-1 0-1 0 0,1 1 1 0 0,0-1 0 0 0,0 1-1 0 0,0 0 1 0 0,0 0-1 0 0,5-3 1 0 0,-7 5-7 0 0,-1 0 1 0 0,1-1 0 0 0,-1 1 0 0 0,1 0-1 0 0,0 0 1 0 0,-1 0 0 0 0,1 0-1 0 0,-1 0 1 0 0,1 0 0 0 0,0 0-1 0 0,-1 0 1 0 0,1 0 0 0 0,0 0 0 0 0,-1 0-1 0 0,1 0 1 0 0,-1 0 0 0 0,1 0-1 0 0,0 0 1 0 0,-1 1 0 0 0,1-1-1 0 0,-1 0 1 0 0,1 0 0 0 0,0 1-1 0 0,-1-1 1 0 0,1 1 0 0 0,-1-1 0 0 0,1 0-1 0 0,-1 1 1 0 0,0-1 0 0 0,1 1-1 0 0,-1-1 1 0 0,1 1 0 0 0,-1-1-1 0 0,0 1 1 0 0,1-1 0 0 0,-1 1 0 0 0,0-1-1 0 0,0 1 1 0 0,1 0 0 0 0,-1-1-1 0 0,0 1 1 0 0,0-1 0 0 0,0 1-1 0 0,0 0 1 0 0,0-1 0 0 0,0 1 0 0 0,0 0-1 0 0,0-1 1 0 0,0 1 0 0 0,0 0-1 0 0,2 22 44 0 0,-1-1-1 0 0,-1 1 0 0 0,-1-1 0 0 0,-5 28 0 0 0,-22 89-51 0 0,6-44 116 0 0,14-57-111 0 0,4-26-8 0 0,1 1 0 0 0,0-1 0 0 0,1 1 0 0 0,1 0 0 0 0,0 0 0 0 0,1 0 0 0 0,1 13-1 0 0,-1-26 2 0 0,0 1 0 0 0,0-1-1 0 0,0 1 1 0 0,0-1 0 0 0,0 1-1 0 0,1-1 1 0 0,-1 1 0 0 0,0-1-1 0 0,0 0 1 0 0,0 1 0 0 0,1-1-1 0 0,-1 1 1 0 0,0-1 0 0 0,1 1-1 0 0,-1-1 1 0 0,0 0 0 0 0,1 1-1 0 0,-1-1 1 0 0,0 0 0 0 0,1 1-1 0 0,-1-1 1 0 0,1 0 0 0 0,-1 1 0 0 0,0-1-1 0 0,1 0 1 0 0,-1 0 0 0 0,1 0-1 0 0,-1 0 1 0 0,1 1 0 0 0,-1-1-1 0 0,2 0 1 0 0,-1 0-3 0 0,1 0 1 0 0,-1 0-1 0 0,1-1 1 0 0,0 1-1 0 0,-1 0 0 0 0,1-1 1 0 0,-1 1-1 0 0,1-1 1 0 0,-1 0-1 0 0,2 0 0 0 0,4-3 14 0 0,-1 0-1 0 0,0 0 0 0 0,8-8 0 0 0,5-9-6 0 0,-1-1-1 0 0,0 0 1 0 0,-2-2 0 0 0,22-40-1 0 0,14-23-50 0 0,40-35 73 0 0,-77 105-16 0 0,0 1 0 0 0,1 1-1 0 0,1 0 1 0 0,32-22 0 0 0,-43 33 9 0 0,1 0 1 0 0,-1 1 0 0 0,0 0 0 0 0,1 0-1 0 0,0 0 1 0 0,-1 1 0 0 0,1 0-1 0 0,0 1 1 0 0,11-2 0 0 0,-14 3-5 0 0,-1 0 1 0 0,0 0-1 0 0,1 0 0 0 0,-1 1 1 0 0,0-1-1 0 0,0 1 0 0 0,0 0 1 0 0,0 0-1 0 0,1 0 0 0 0,-1 1 1 0 0,0-1-1 0 0,-1 0 0 0 0,1 1 1 0 0,0 0-1 0 0,0 0 0 0 0,-1 0 1 0 0,1 0-1 0 0,-1 0 0 0 0,0 1 1 0 0,1-1-1 0 0,-1 1 0 0 0,3 4 1 0 0,4 9 15 0 0,-1 1 1 0 0,0 0 0 0 0,-1 0 0 0 0,-1 0-1 0 0,7 35 1 0 0,13 34-22 0 0,39 93 12 0 0,-39-101 6 0 0,-24-73-30 0 0,0 0 1 0 0,0 0 0 0 0,1 0-1 0 0,-1 0 1 0 0,1 0-1 0 0,0 0 1 0 0,1-1 0 0 0,-1 1-1 0 0,7 6 1 0 0,-8-10-1 0 0,-1 0 0 0 0,1 0 1 0 0,-1 0-1 0 0,1 0 0 0 0,0 0 1 0 0,-1 0-1 0 0,1 0 1 0 0,0-1-1 0 0,0 1 0 0 0,0-1 1 0 0,-1 1-1 0 0,1-1 0 0 0,0 0 1 0 0,0 1-1 0 0,0-1 0 0 0,0 0 1 0 0,0 0-1 0 0,0 0 0 0 0,-1-1 1 0 0,1 1-1 0 0,0 0 1 0 0,0-1-1 0 0,0 1 0 0 0,0-1 1 0 0,-1 0-1 0 0,1 0 0 0 0,0 1 1 0 0,-1-1-1 0 0,1 0 0 0 0,0 0 1 0 0,1-3-1 0 0,6-3-26 0 0,0-1 1 0 0,-1 0-1 0 0,-1-1 1 0 0,1 0-1 0 0,-1 0 0 0 0,9-17 1 0 0,-11 16 34 0 0,1 1 1 0 0,0 0-1 0 0,0 1 1 0 0,1 0-1 0 0,0 0 1 0 0,0 0 0 0 0,1 1-1 0 0,12-9 1 0 0,-12 11 8 0 0,1 0 1 0 0,0 0 0 0 0,0 1 0 0 0,0 0 0 0 0,0 0 0 0 0,1 1-1 0 0,0 1 1 0 0,16-3 0 0 0,-11 2-38 0 0,1-1 0 0 0,28-11 0 0 0,-31 9 37 0 0,0 2 1 0 0,1 0-1 0 0,0 0 0 0 0,18-2 1 0 0,-29 6-2 0 0,-1 0-1 0 0,1 0 1 0 0,0 0 0 0 0,-1 0 0 0 0,1 1 0 0 0,-1-1 0 0 0,1 1 0 0 0,-1-1 0 0 0,0 1-1 0 0,1 0 1 0 0,-1 0 0 0 0,0 0 0 0 0,1 1 0 0 0,-1-1 0 0 0,0 0 0 0 0,3 3 0 0 0,-1 0 4 0 0,-1-1 0 0 0,1 1 0 0 0,-1 0 0 0 0,0 0 1 0 0,0 1-1 0 0,0-1 0 0 0,3 8 0 0 0,1 5 26 0 0,-1-1-1 0 0,-1 1 1 0 0,6 30-1 0 0,8 110 49 0 0,-16-110-100 0 0,3-1 0 0 0,21 88 0 0 0,-25-131 9 0 0,-1 0-1 0 0,0 0 0 0 0,1 0 0 0 0,-1 0 0 0 0,1 0 0 0 0,0-1 0 0 0,0 1 0 0 0,0-1 0 0 0,0 1 1 0 0,0-1-1 0 0,1 0 0 0 0,-1 0 0 0 0,1 0 0 0 0,0 0 0 0 0,-1 0 0 0 0,1-1 0 0 0,0 1 0 0 0,0-1 1 0 0,0 1-1 0 0,0-1 0 0 0,4 1 0 0 0,7 1-13 0 0,0 0 0 0 0,0-1 0 0 0,23 0 0 0 0,-27-1 27 0 0,-2-2-23 0 0,0 1 0 0 0,0-1 0 0 0,0 0 0 0 0,0-1 0 0 0,0 0 0 0 0,0 0 0 0 0,-1-1 0 0 0,1 0 1 0 0,-1 0-1 0 0,0-1 0 0 0,1 0 0 0 0,7-5 0 0 0,11-10 15 0 0,41-38 1 0 0,-49 42 20 0 0,19-19-59 0 0,43-36 22 0 0,-70 62 29 0 0,1 1 0 0 0,0 0 0 0 0,0 1 0 0 0,1 0 0 0 0,22-9 0 0 0,-28 14-5 0 0,1 0 1 0 0,-1 0-1 0 0,0 0 1 0 0,0 1 0 0 0,1 0-1 0 0,-1 0 1 0 0,0 0-1 0 0,0 1 1 0 0,0 0 0 0 0,1 0-1 0 0,-1 1 1 0 0,0-1-1 0 0,0 1 1 0 0,-1 1 0 0 0,8 3-1 0 0,8 5 32 0 0,0 1 1 0 0,29 24-1 0 0,-41-30-30 0 0,32 27-2 0 0,51 50 0 0 0,-5 20 18 0 0,-26-28 12 0 0,-57-70-47 0 0,1-1 1 0 0,-1 0-1 0 0,1 0 0 0 0,0 0 1 0 0,0 0-1 0 0,0-1 1 0 0,0 0-1 0 0,1 0 0 0 0,-1 0 1 0 0,1-1-1 0 0,0 1 0 0 0,10 1 1 0 0,-6-2-12 0 0,0-1 0 0 0,0 0-1 0 0,0-1 1 0 0,0 0 0 0 0,0 0 0 0 0,0-1 0 0 0,12-3 0 0 0,29-9-35 0 0,-37 9-10 0 0,0 0 1 0 0,1 1-1 0 0,-1 1 0 0 0,17-1 1 0 0,-30 3-13 0 0,0 0 0 0 0,1 0 0 0 0,-1 0 0 0 0,0 0 0 0 0,0 0 1 0 0,1 1-1 0 0,-1-1 0 0 0,0 1 0 0 0,0-1 0 0 0,0 0 0 0 0,0 1 0 0 0,0 0 1 0 0,0-1-1 0 0,0 1 0 0 0,0 0 0 0 0,0 0 0 0 0,0-1 0 0 0,0 1 0 0 0,0 0 1 0 0,0 0-1 0 0,0 0 0 0 0,-1 0 0 0 0,1 0 0 0 0,0 0 0 0 0,-1 0 0 0 0,1 0 1 0 0,-1 0-1 0 0,1 1 0 0 0,-1-1 0 0 0,1 2 0 0 0,0 2-371 0 0,0 0-1 0 0,-1 1 0 0 0,1-1 1 0 0,-1 0-1 0 0,0 0 0 0 0,-2 6 0 0 0,-1 21-1753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8:10.879"/>
    </inkml:context>
    <inkml:brush xml:id="br0">
      <inkml:brushProperty name="width" value="0.2" units="cm"/>
      <inkml:brushProperty name="height" value="0.2" units="cm"/>
      <inkml:brushProperty name="color" value="#0277B5"/>
    </inkml:brush>
  </inkml:definitions>
  <inkml:trace contextRef="#ctx0" brushRef="#br0">43 43 2288 0 0,'-29'-5'1725'0'0,"27"2"-1728"0"0,1 2 145 0 0,0 0 11 0 0,0 0 0 0 0,0-1 0 0 0,0 1 0 0 0,0-1 0 0 0,0 1 0 0 0,0-1 0 0 0,0 0 0 0 0,1 1 0 0 0,-1-1 0 0 0,0 0 0 0 0,0-8 2200 0 0,1 10-2345 0 0,0 0-1 0 0,0-1 0 0 0,0 1 0 0 0,1 0 1 0 0,-1 0-1 0 0,0-1 0 0 0,0 1 0 0 0,0 0 1 0 0,0 0-1 0 0,0-1 0 0 0,0 1 0 0 0,0 0 1 0 0,0 0-1 0 0,0-1 0 0 0,1 1 1 0 0,-1 0-1 0 0,0 0 0 0 0,0-1 0 0 0,0 1 1 0 0,1 0-1 0 0,-1 0 0 0 0,0 0 0 0 0,0 0 1 0 0,0-1-1 0 0,1 1 0 0 0,-1 0 0 0 0,0 0 1 0 0,0 0-1 0 0,1 0 0 0 0,-1 0 0 0 0,0 0 1 0 0,0 0-1 0 0,1 0 0 0 0,-1 0 0 0 0,0-1 1 0 0,1 1-1 0 0,-1 0 0 0 0,0 0 0 0 0,0 0 1 0 0,1 1-1 0 0,-1-1 0 0 0,0 0 0 0 0,0 0 1 0 0,1 0-1 0 0,13 12 417 0 0,8 22 148 0 0,-8 1-227 0 0,10 18-92 0 0,-22-49-236 0 0,1 0 0 0 0,-1-1 0 0 0,1 1-1 0 0,0-1 1 0 0,-1 1 0 0 0,2-1 0 0 0,-1 0 0 0 0,0 0 0 0 0,1 0-1 0 0,4 2 1 0 0,-1-2 17 0 0,0-1 0 0 0,1 0 1 0 0,0 0-1 0 0,-1-1 0 0 0,1 0 0 0 0,0 0 0 0 0,0-1 0 0 0,12-1 1 0 0,-8 1 68 0 0,19 0 69 0 0,-30 0-135 0 0,0 0-15 0 0,-1 0 1 0 0,0 0-1 0 0,1 0 0 0 0,-1 0 0 0 0,0 0 0 0 0,1 0 0 0 0,-1 0 0 0 0,0 0 1 0 0,0 0-1 0 0,1 0 0 0 0,-1 0 0 0 0,0 0 0 0 0,1 0 0 0 0,-1 0 0 0 0,0 0 0 0 0,1 0 1 0 0,-1 0-1 0 0,0 0 0 0 0,1 1 0 0 0,-1-1 0 0 0,0 0 0 0 0,0 0 0 0 0,1 0 1 0 0,-1 1-1 0 0,0-1 0 0 0,0 0 0 0 0,1 0 0 0 0,-1 0 0 0 0,0 1 0 0 0,0-1 0 0 0,0 1 1 0 0,9 4 87 0 0,-5-4-105 0 0,-1 0 1 0 0,0 0-1 0 0,1 0 0 0 0,-1 0 0 0 0,1-1 0 0 0,-1 1 1 0 0,1-1-1 0 0,-1 0 0 0 0,1 0 0 0 0,-1 0 1 0 0,1 0-1 0 0,-1-1 0 0 0,1 0 0 0 0,-1 1 0 0 0,1-1 1 0 0,-1 0-1 0 0,1-1 0 0 0,-1 1 0 0 0,0-1 0 0 0,0 1 1 0 0,5-4-1 0 0,23-24 88 0 0,-25 23-83 0 0,0 0 1 0 0,0 0 0 0 0,1 1-1 0 0,-1 0 1 0 0,1 0-1 0 0,1 0 1 0 0,-1 1-1 0 0,10-4 1 0 0,-16 7 8 0 0,0 1-6 0 0,-1 0 0 0 0,1 0 1 0 0,0 1-1 0 0,0-1 0 0 0,0 0 1 0 0,0 0-1 0 0,0 0 1 0 0,0 1-1 0 0,0-1 0 0 0,-1 1 1 0 0,1-1-1 0 0,0 0 0 0 0,0 1 1 0 0,0-1-1 0 0,-1 1 0 0 0,1 0 1 0 0,0-1-1 0 0,-1 1 1 0 0,1 0-1 0 0,1 1 0 0 0,-1 0 9 0 0,0 0 0 0 0,0 0 0 0 0,0 0 0 0 0,0 0 0 0 0,0 1 0 0 0,-1-1-1 0 0,1 0 1 0 0,0 3 0 0 0,0 6 43 0 0,0 0 0 0 0,-2 20-1 0 0,1-25-51 0 0,1 139 336 0 0,-1-122-336 0 0,2-1 0 0 0,0 1 0 0 0,8 31 0 0 0,-10-53-16 0 0,1 0 0 0 0,-1 0 0 0 0,1-1 0 0 0,0 1 0 0 0,-1 0 0 0 0,1 0 0 0 0,0-1 0 0 0,0 1 0 0 0,-1 0 0 0 0,1-1 1 0 0,0 1-1 0 0,0-1 0 0 0,0 1 0 0 0,0-1 0 0 0,-1 0 0 0 0,1 1 0 0 0,0-1 0 0 0,0 0 0 0 0,0 1 0 0 0,0-1 0 0 0,0 0 0 0 0,2 0 0 0 0,24 2 0 0 0,-25-2 10 0 0,5 0-22 0 0,42-3 45 0 0,-45 2-30 0 0,0 0 1 0 0,0 0-1 0 0,0 0 0 0 0,0 0 0 0 0,0-1 0 0 0,-1 0 1 0 0,1 0-1 0 0,0 0 0 0 0,-1 0 0 0 0,4-3 0 0 0,3-3 9 0 0,0 0-1 0 0,0 1 0 0 0,0 0 1 0 0,1 1-1 0 0,0 0 0 0 0,1 0 0 0 0,-1 2 1 0 0,1-1-1 0 0,23-4 0 0 0,-28 8-5 0 0,0 0-1 0 0,-1 1 0 0 0,1 0 1 0 0,0 0-1 0 0,0 1 0 0 0,0 0 1 0 0,0 0-1 0 0,-1 1 1 0 0,1 0-1 0 0,0 0 0 0 0,7 4 1 0 0,4 3 19 0 0,0 1-1 0 0,23 17 1 0 0,-23-15-8 0 0,-3-2 8 0 0,-3-3-18 0 0,0 0 1 0 0,-1 1-1 0 0,-1 0 1 0 0,1 1 0 0 0,-1 0-1 0 0,-1 1 1 0 0,0 0-1 0 0,10 14 1 0 0,5 18 23 0 0,-15-24-9 0 0,21 29 1 0 0,-27-43-22 0 0,0 0-1 0 0,0 0 1 0 0,0 0 0 0 0,1-1-1 0 0,0 0 1 0 0,-1 1 0 0 0,1-1 0 0 0,0-1-1 0 0,1 1 1 0 0,-1-1 0 0 0,1 1-1 0 0,5 1 1 0 0,-6-3 4 0 0,1-1 0 0 0,-1 1 0 0 0,1-1 1 0 0,0 0-1 0 0,-1 0 0 0 0,1-1 0 0 0,-1 1 0 0 0,1-1 0 0 0,-1 0 0 0 0,1 0 0 0 0,-1-1 0 0 0,1 1 0 0 0,-1-1 0 0 0,0 0 0 0 0,0 0 0 0 0,0 0 1 0 0,5-4-1 0 0,5-4 33 0 0,-1 0 0 0 0,0 0 1 0 0,17-20-1 0 0,-18 18 1 0 0,0 0-1 0 0,0 0 1 0 0,1 1 0 0 0,23-15 0 0 0,-27 20 72 0 0,-8 6-100 0 0,-1 0-1 0 0,0-1 1 0 0,1 1-1 0 0,-1-1 1 0 0,0 1 0 0 0,1 0-1 0 0,-1-1 1 0 0,1 1-1 0 0,-1 0 1 0 0,1-1 0 0 0,-1 1-1 0 0,1 0 1 0 0,-1 0 0 0 0,1 0-1 0 0,-1-1 1 0 0,1 1-1 0 0,0 0 1 0 0,-1 0 0 0 0,1 0-1 0 0,-1 0 1 0 0,1 0-1 0 0,-1 0 1 0 0,1 0 0 0 0,-1 0-1 0 0,1 0 1 0 0,0 0 0 0 0,-1 1-1 0 0,1-1 1 0 0,-1 0-1 0 0,1 0 1 0 0,-1 0 0 0 0,1 1-1 0 0,-1-1 1 0 0,1 0-1 0 0,-1 1 1 0 0,1-1 0 0 0,-1 0-1 0 0,0 1 1 0 0,1-1-1 0 0,-1 0 1 0 0,1 2 0 0 0,0-2-44 0 0,-1 0 2 0 0,1 1 38 0 0,0-1 1 0 0,0 0 0 0 0,-1 1 0 0 0,1-1-1 0 0,0 1 1 0 0,-1-1 0 0 0,1 1 0 0 0,-1-1-1 0 0,1 1 1 0 0,0 0 0 0 0,-1-1-1 0 0,1 1 1 0 0,-1 0 0 0 0,0-1 0 0 0,1 1-1 0 0,-1 0 1 0 0,0-1 0 0 0,1 1 0 0 0,-1 1-1 0 0,9 18 5 0 0,-7-7 8 0 0,2 4 29 0 0,-3-16-93 0 0,1-1-58 0 0,0 1 106 0 0,0-1 0 0 0,0 0 1 0 0,0 1-1 0 0,0-1 1 0 0,0 0-1 0 0,0 0 0 0 0,0 0 1 0 0,0-1-1 0 0,0 1 0 0 0,-1 0 1 0 0,1-1-1 0 0,0 1 1 0 0,0-1-1 0 0,0 0 0 0 0,0 1 1 0 0,0-1-1 0 0,-1 0 1 0 0,1 0-1 0 0,0 0 0 0 0,-1-1 1 0 0,1 1-1 0 0,-1 0 0 0 0,1-1 1 0 0,-1 1-1 0 0,0 0 1 0 0,1-1-1 0 0,0-1 0 0 0,4-3 10 0 0,0 0-1 0 0,1 1 1 0 0,0-1-1 0 0,0 2 1 0 0,13-8-1 0 0,2 7-4 0 0,-19 5-10 0 0,-1-1 0 0 0,0 1 1 0 0,0 0-1 0 0,0-1 0 0 0,0 1 0 0 0,0-1 0 0 0,1 0 0 0 0,-1 0 1 0 0,0 0-1 0 0,0 0 0 0 0,3-2 0 0 0,5-7 61 0 0,-8 8-60 0 0,-1 0 0 0 0,1 0 0 0 0,0 0 0 0 0,0 0 0 0 0,0 1 0 0 0,0-1 0 0 0,4-1 0 0 0,-6 3 67 0 0,7 1-24 0 0,-5 0-39 0 0,0 0 0 0 0,0 0 1 0 0,0 0-1 0 0,0 0 0 0 0,0 0 0 0 0,0 1 0 0 0,-1-1 0 0 0,1 1 0 0 0,-1 0 0 0 0,1-1 0 0 0,-1 1 0 0 0,0 0 0 0 0,1 0 0 0 0,-1 0 0 0 0,0 0 0 0 0,0 0 0 0 0,0 0 0 0 0,-1 0 0 0 0,1 0 0 0 0,0 0 0 0 0,-1 0 0 0 0,1 5 0 0 0,28 130-23 0 0,-17-73 73 0 0,39 117-1 0 0,-46-168-55 0 0,0 0-1 0 0,0-1 1 0 0,1 0 0 0 0,1 0 0 0 0,12 17-1 0 0,-17-26 5 0 0,0-1 0 0 0,0 0 0 0 0,0 0 0 0 0,0 0 0 0 0,1 0 0 0 0,-1 0-1 0 0,1 0 1 0 0,-1-1 0 0 0,1 1 0 0 0,-1-1 0 0 0,1 0 0 0 0,0 0 0 0 0,0 0-1 0 0,-1 0 1 0 0,1 0 0 0 0,0 0 0 0 0,0-1 0 0 0,0 0 0 0 0,0 1 0 0 0,0-1 0 0 0,0 0-1 0 0,0 0 1 0 0,0-1 0 0 0,0 1 0 0 0,0-1 0 0 0,0 1 0 0 0,-1-1 0 0 0,1 0-1 0 0,0 0 1 0 0,0 0 0 0 0,4-3 0 0 0,8-5 25 0 0,-1 0-1 0 0,20-15 1 0 0,-19 12-7 0 0,25-15 0 0 0,-20 15 30 0 0,-15 9-44 0 0,0-1 1 0 0,0 1 0 0 0,0 0 0 0 0,0 1 0 0 0,0-1-1 0 0,1 1 1 0 0,0 0 0 0 0,-1 0 0 0 0,1 1 0 0 0,8-2-1 0 0,-9 3 18 0 0,-2 0-13 0 0,-1 0 0 0 0,1 1-1 0 0,-1-1 1 0 0,1 0 0 0 0,0 1 0 0 0,-1-1 0 0 0,1 1-1 0 0,-1 0 1 0 0,0 0 0 0 0,1 0 0 0 0,-1 0 0 0 0,1 0 0 0 0,-1 0-1 0 0,0 1 1 0 0,0-1 0 0 0,4 4 0 0 0,-4-4 52 0 0,12 4-10 0 0,-13-5-51 0 0,0 1-1 0 0,0-1 0 0 0,0 0 0 0 0,0 0 0 0 0,1 0 0 0 0,-1 0 0 0 0,0 0 0 0 0,0 0 0 0 0,0 0 0 0 0,0 0 0 0 0,0 0 0 0 0,0 0 0 0 0,0-1 0 0 0,1 1 0 0 0,-1 0 0 0 0,0-1 0 0 0,0 1 1 0 0,0-1-1 0 0,0 1 0 0 0,1-2 0 0 0,1-1 5 0 0,-1 0 0 0 0,0 1 0 0 0,0-1 0 0 0,0-1 0 0 0,0 1 1 0 0,3-6-1 0 0,6-13 34 0 0,0 0 1 0 0,2 0-1 0 0,1 1 0 0 0,1 1 1 0 0,28-31-1 0 0,-42 51-2 0 0,0 0-36 0 0,0-1 1 0 0,0 1 0 0 0,0 0 0 0 0,1-1 0 0 0,-1 1 0 0 0,0-1 0 0 0,0 1-1 0 0,0-1 1 0 0,0 0 0 0 0,0 1 0 0 0,0-1 0 0 0,2-1 0 0 0,0 0 3 0 0,10 1 3 0 0,-12 1-5 0 0,0-1 1 0 0,-1 1 0 0 0,1 0-1 0 0,0 0 1 0 0,0 0 0 0 0,-1-1-1 0 0,1 1 1 0 0,0 0 0 0 0,0 0-1 0 0,0 0 1 0 0,-1 0 0 0 0,1 0-1 0 0,0 1 1 0 0,0-1 0 0 0,-1 0-1 0 0,1 0 1 0 0,0 0 0 0 0,0 1-1 0 0,-1-1 1 0 0,1 0 0 0 0,0 1-1 0 0,-1-1 1 0 0,1 1 0 0 0,0-1-1 0 0,-1 0 1 0 0,1 1 0 0 0,-1 0-1 0 0,1-1 1 0 0,0 1 0 0 0,-1-1-1 0 0,0 1 1 0 0,1 0 0 0 0,-1-1-1 0 0,1 1 1 0 0,-1 0 0 0 0,0-1 0 0 0,1 1-1 0 0,-1 0 1 0 0,0 0 0 0 0,0-1-1 0 0,1 2 1 0 0,7 32 2 0 0,-1-1 0 0 0,3 40 0 0 0,5 29 3 0 0,-12-90-28 0 0,0 0 0 0 0,0-1 1 0 0,1 1-1 0 0,1-1 1 0 0,0 0-1 0 0,11 19 0 0 0,-14-27 13 0 0,-1-1-1 0 0,2 1 0 0 0,-1 0 0 0 0,0-1 0 0 0,0 1 0 0 0,1-1 0 0 0,-1 0 0 0 0,1 0 1 0 0,0 0-1 0 0,0 0 0 0 0,0 0 0 0 0,0-1 0 0 0,0 1 0 0 0,0-1 0 0 0,0 0 0 0 0,0 0 1 0 0,1 0-1 0 0,-1 0 0 0 0,0-1 0 0 0,1 1 0 0 0,-1-1 0 0 0,0 0 0 0 0,1 0 0 0 0,-1 0 1 0 0,1 0-1 0 0,-1 0 0 0 0,0-1 0 0 0,7-2 0 0 0,-2 1 5 0 0,0-1 0 0 0,0-1 1 0 0,0 0-1 0 0,-1 0 0 0 0,1 0 0 0 0,9-9 0 0 0,41-37 25 0 0,-40 32-11 0 0,25-18-1 0 0,-25 23 5 0 0,-7 4 12 0 0,23-14 1 0 0,-32 22-25 0 0,1-1 0 0 0,0 1 0 0 0,-1 0 0 0 0,1 0 1 0 0,0 0-1 0 0,-1 0 0 0 0,1 0 0 0 0,0 1 0 0 0,0-1 0 0 0,0 1 1 0 0,0 0-1 0 0,0-1 0 0 0,0 2 0 0 0,5-1 0 0 0,-6 1 3 0 0,-1 0 1 0 0,1-1-1 0 0,-1 1 0 0 0,1 0 0 0 0,-1 0 0 0 0,1 0 1 0 0,-1 0-1 0 0,0 0 0 0 0,1 0 0 0 0,-1 1 1 0 0,0-1-1 0 0,0 0 0 0 0,0 1 0 0 0,0-1 0 0 0,0 0 1 0 0,0 1-1 0 0,0 0 0 0 0,0 2 0 0 0,11 33 146 0 0,-8-23-125 0 0,43 136 1 0 0,-15-11 152 0 0,-30-127-180 0 0,0 0 0 0 0,7 18 0 0 0,-8-27-3 0 0,0 1-1 0 0,1-1 1 0 0,-1 0-1 0 0,1 0 1 0 0,0 0-1 0 0,0 0 1 0 0,0 0-1 0 0,0 0 1 0 0,0-1-1 0 0,1 1 1 0 0,-1-1-1 0 0,1 1 1 0 0,4 2-1 0 0,-2-2 9 0 0,1 0-1 0 0,-1-1 1 0 0,1 0-1 0 0,0 0 0 0 0,0 0 1 0 0,-1 0-1 0 0,1-1 1 0 0,0 0-1 0 0,0 0 1 0 0,0-1-1 0 0,8 0 1 0 0,0-1-16 0 0,1-1 1 0 0,-1-1 0 0 0,17-5 0 0 0,-3 1 64 0 0,-26 6-46 0 0,1 0 1 0 0,-1 1-1 0 0,0-1 1 0 0,0 1 0 0 0,1-1-1 0 0,-1 1 1 0 0,0 0-1 0 0,1 0 1 0 0,-1 0 0 0 0,0 0-1 0 0,0 0 1 0 0,1 1-1 0 0,-1-1 1 0 0,0 1 0 0 0,1-1-1 0 0,-1 1 1 0 0,0 0-1 0 0,0 0 1 0 0,0 0-1 0 0,0 0 1 0 0,0 0 0 0 0,0 0-1 0 0,0 1 1 0 0,0-1-1 0 0,0 1 1 0 0,-1-1 0 0 0,1 1-1 0 0,-1 0 1 0 0,1 0-1 0 0,-1-1 1 0 0,1 1 0 0 0,-1 0-1 0 0,0 0 1 0 0,0 0-1 0 0,1 3 1 0 0,4 8 36 0 0,0 1 0 0 0,-1 0 0 0 0,-1 0 0 0 0,0 0 0 0 0,-1 0 0 0 0,3 27 0 0 0,-3 91 143 0 0,-4-86-117 0 0,0 28 11 0 0,3 81-127 0 0,-2-152 37 0 0,0 1-1 0 0,1-1 1 0 0,0 1 0 0 0,-1-1-1 0 0,1 0 1 0 0,0 1 0 0 0,0-1-1 0 0,1 0 1 0 0,-1 0 0 0 0,3 3-1 0 0,-3-5 0 0 0,-1 0 1 0 0,1 0-1 0 0,0 0 0 0 0,0 0 0 0 0,0-1 0 0 0,-1 1 1 0 0,1 0-1 0 0,0-1 0 0 0,0 1 0 0 0,0 0 0 0 0,0-1 1 0 0,0 1-1 0 0,1-1 0 0 0,-1 0 0 0 0,0 1 0 0 0,0-1 1 0 0,0 0-1 0 0,0 0 0 0 0,0 0 0 0 0,0 0 0 0 0,1 0 1 0 0,-1 0-1 0 0,0 0 0 0 0,0 0 0 0 0,0 0 0 0 0,0 0 1 0 0,0-1-1 0 0,1 1 0 0 0,-1 0 0 0 0,0-1 0 0 0,0 1 1 0 0,0-1-1 0 0,1 0 0 0 0,11-6 1 0 0,1-2 0 0 0,-2 1 1 0 0,22-19-1 0 0,12-8 113 0 0,153-81 10 0 0,-190 111-95 0 0,-1 0 1 0 0,0-1 0 0 0,14-13 0 0 0,-14 13-19 0 0,-1-1 1 0 0,1 1-1 0 0,0 1 1 0 0,12-7-1 0 0,15-7 49 0 0,-20 11-12 0 0,29-12 0 0 0,-40 19-39 0 0,9-3 0 0 0,0-1 0 0 0,0 0 0 0 0,-1 0 0 0 0,1-1 0 0 0,-1-1 0 0 0,-1 0 0 0 0,1-1 0 0 0,14-13 0 0 0,-15 10 45 0 0,19-25-1 0 0,-9 14 319 0 0,-20 23-370 0 0,1 1 0 0 0,-1-1 0 0 0,0 1 1 0 0,0-1-1 0 0,0 1 0 0 0,0-1 1 0 0,-1 1-1 0 0,1 0 0 0 0,0-1 1 0 0,-1 1-1 0 0,1 0 0 0 0,-1 0 1 0 0,1-1-1 0 0,-1 4 0 0 0,3 6 9 0 0,7 10-25 0 0,-7-17 16 0 0,0 1 0 0 0,0 0-1 0 0,-1 0 1 0 0,0 1 0 0 0,2 7 0 0 0,-4-12 89 0 0,2 2-116 0 0,3 8 34 0 0,-1 0 1 0 0,0 0-1 0 0,-1 0 0 0 0,0 0 0 0 0,-1 1 1 0 0,2 21-1 0 0,2 5 8 0 0,1 10 1 0 0,-3-22-12 0 0,12 47 1 0 0,-15-69-1 0 0,1 0 1 0 0,0 0-1 0 0,-1 0 1 0 0,2 0-1 0 0,-1 0 1 0 0,0 0-1 0 0,1 0 1 0 0,0-1-1 0 0,-1 1 1 0 0,1-1-1 0 0,1 0 1 0 0,-1 0-1 0 0,6 4 1 0 0,-7-6 2 0 0,0 0 0 0 0,0 0 0 0 0,0 0 0 0 0,0 0 0 0 0,0 0 0 0 0,0-1 1 0 0,0 1-1 0 0,0-1 0 0 0,0 1 0 0 0,0-1 0 0 0,0 0 0 0 0,1 0 0 0 0,-1 0 0 0 0,0 0 0 0 0,0 0 0 0 0,0-1 1 0 0,0 1-1 0 0,0-1 0 0 0,0 1 0 0 0,0-1 0 0 0,0 0 0 0 0,0 1 0 0 0,0-1 0 0 0,0 0 0 0 0,0 0 0 0 0,0-1 1 0 0,0 1-1 0 0,-1 0 0 0 0,3-3 0 0 0,12-10 92 0 0,-1 2 0 0 0,1 0 0 0 0,24-14 0 0 0,-34 23-96 0 0,0-1 1 0 0,-1-1-1 0 0,1 1 0 0 0,5-7 1 0 0,8-7 59 0 0,41-36 2 0 0,-57 52-46 0 0,2-2-2 0 0,0 0 0 0 0,0 0 1 0 0,1 1-1 0 0,11-6 0 0 0,-15 9-12 0 0,1-1 0 0 0,0 0 0 0 0,-1 1 0 0 0,1 0 0 0 0,0-1 0 0 0,-1 1 0 0 0,1 0 0 0 0,0 1 0 0 0,-1-1 0 0 0,1 0 0 0 0,0 1 0 0 0,-1-1 0 0 0,1 1 0 0 0,4 2 0 0 0,36 14-70 0 0,77 26-259 0 0,-103-38 345 0 0,0 2 0 0 0,-1 0 0 0 0,0 0 0 0 0,0 2 0 0 0,-1 0 0 0 0,26 20 0 0 0,-33-21-8 0 0,0 0 0 0 0,0 1 0 0 0,-1 0 1 0 0,10 14-1 0 0,1 3 13 0 0,-4-6 4 0 0,-2 1 1 0 0,0 0-1 0 0,-2 1 1 0 0,0 1-1 0 0,8 29 1 0 0,-7-20-36 0 0,26 51 0 0 0,-35-79 1 0 0,0 0 1 0 0,1-1-1 0 0,0 1 1 0 0,-1-1-1 0 0,1 1 1 0 0,0-1-1 0 0,0 0 1 0 0,1 0-1 0 0,-1-1 1 0 0,1 1-1 0 0,-1-1 1 0 0,8 4-1 0 0,-9-5 14 0 0,0 0 0 0 0,0-1 1 0 0,0 1-1 0 0,1 0 0 0 0,-1-1 0 0 0,0 1 0 0 0,1-1 0 0 0,-1 0 0 0 0,1 0 0 0 0,-1 0 0 0 0,0 0 0 0 0,1 0 0 0 0,-1-1 1 0 0,0 1-1 0 0,1-1 0 0 0,-1 1 0 0 0,0-1 0 0 0,0 0 0 0 0,1 0 0 0 0,-1 0 0 0 0,0 0 0 0 0,0 0 0 0 0,0-1 0 0 0,3-1 1 0 0,9-9 29 0 0,0-1 0 0 0,0-1 1 0 0,-1 0-1 0 0,-1 0 0 0 0,0-1 1 0 0,-1-1-1 0 0,14-25 0 0 0,-18 28-18 0 0,19-22-1 0 0,-1 0 3 0 0,-13 18-15 0 0,18-21 0 0 0,-19 25 7 0 0,0 0-1 0 0,-1 0 1 0 0,9-16 0 0 0,-5 6 13 0 0,1 2-1 0 0,1 0 0 0 0,1 1 0 0 0,28-25 1 0 0,-41 41-14 0 0,0 1 1 0 0,0-1-1 0 0,0 1 1 0 0,0 0-1 0 0,1 1 1 0 0,-1-1-1 0 0,6-1 1 0 0,-9 4 12 0 0,1-2-5 0 0,1 2 1 0 0,-1-1 0 0 0,0 0 0 0 0,1 0 0 0 0,0 1 0 0 0,-1 0 0 0 0,5-1-1 0 0,-6 1-8 0 0,3 2 38 0 0,1 3-33 0 0,-2-2-4 0 0,0 0-1 0 0,0 1 0 0 0,-1-1 0 0 0,1 1 0 0 0,-1-1 1 0 0,0 1-1 0 0,0 0 0 0 0,0 0 0 0 0,2 6 0 0 0,1 10 17 0 0,0 1-1 0 0,-2 0 0 0 0,2 24 1 0 0,-2-18-57 0 0,6 31 0 0 0,5 3-15 0 0,-6-23-31 0 0,22 66 1 0 0,-24-89 39 0 0,3 8-23 0 0,17 34 0 0 0,-23-52 45 0 0,0 0 1 0 0,0 0 0 0 0,0 0 0 0 0,1-1 0 0 0,0 1 0 0 0,0-1 0 0 0,0 0-1 0 0,0 0 1 0 0,1 0 0 0 0,0 0 0 0 0,-1-1 0 0 0,7 3 0 0 0,-7-4 13 0 0,0-1 1 0 0,0 0 0 0 0,-1 0 0 0 0,1 0-1 0 0,0 0 1 0 0,1-1 0 0 0,-1 1 0 0 0,0-1-1 0 0,0 0 1 0 0,0-1 0 0 0,0 1 0 0 0,0-1 0 0 0,0 0-1 0 0,0 1 1 0 0,6-4 0 0 0,4-1 35 0 0,-1-1 0 0 0,0-1 0 0 0,12-8 0 0 0,28-23-10 0 0,-15 8-18 0 0,-10 8 3 0 0,-25 19-5 0 0,1-1 0 0 0,0 0 1 0 0,1 1-1 0 0,-1 0 0 0 0,0 0 1 0 0,1 0-1 0 0,0 1 0 0 0,-1 0 1 0 0,1-1-1 0 0,0 1 0 0 0,0 1 1 0 0,1-1-1 0 0,-1 1 0 0 0,0 0 1 0 0,9 0-1 0 0,-8 1 1 0 0,0 0-1 0 0,-1 1 1 0 0,1 0 0 0 0,-1 1 0 0 0,1-1 0 0 0,-1 1-1 0 0,1 0 1 0 0,-1 0 0 0 0,0 1 0 0 0,6 3-1 0 0,7 6-15 0 0,23 20 0 0 0,-14-11 64 0 0,-13-9-35 0 0,23 24 0 0 0,-28-25-32 0 0,0-2 0 0 0,1 1-1 0 0,0-2 1 0 0,0 1-1 0 0,19 11 1 0 0,-25-19 10 0 0,-1 1 1 0 0,1-1-1 0 0,-1 1 0 0 0,1-1 1 0 0,0 0-1 0 0,0 0 0 0 0,0-1 1 0 0,0 1-1 0 0,-1-1 1 0 0,1 0-1 0 0,0 0 0 0 0,0 0 1 0 0,0-1-1 0 0,0 1 1 0 0,0-1-1 0 0,-1 0 0 0 0,1 0 1 0 0,0 0-1 0 0,0-1 0 0 0,-1 1 1 0 0,1-1-1 0 0,-1 0 1 0 0,7-4-1 0 0,8-8-5 0 0,0 0 1 0 0,-1-2 0 0 0,25-27-1 0 0,6-7-35 0 0,-45 48 53 0 0,0-1-2 0 0,-1 1-1 0 0,1 0 1 0 0,-1-1-1 0 0,1 1 1 0 0,0 1-1 0 0,0-1 1 0 0,4-2-1 0 0,-6 4-4 0 0,0 0 0 0 0,-1 0 0 0 0,1 0-1 0 0,0 0 1 0 0,0 0 0 0 0,0 0 0 0 0,0 0-1 0 0,0 0 1 0 0,0 0 0 0 0,0 0 0 0 0,0 0 0 0 0,-1 1-1 0 0,1-1 1 0 0,0 0 0 0 0,0 1 0 0 0,0-1 0 0 0,0 0-1 0 0,-1 1 1 0 0,1-1 0 0 0,0 1 0 0 0,0 0-1 0 0,-1-1 1 0 0,1 1 0 0 0,-1 0 0 0 0,1-1 0 0 0,0 1-1 0 0,-1 0 1 0 0,1-1 0 0 0,-1 1 0 0 0,1 0 0 0 0,-1 0-1 0 0,0 0 1 0 0,1 1 0 0 0,5 11 24 0 0,0 1-1 0 0,0 0 1 0 0,3 20 0 0 0,-6-22-34 0 0,0-1 0 0 0,1 0 0 0 0,0 0 1 0 0,1 0-1 0 0,0 0 0 0 0,10 14 0 0 0,-15-24 3 0 0,1 0-1 0 0,0 0 0 0 0,0 0 1 0 0,0 0-1 0 0,-1 0 0 0 0,1-1 1 0 0,0 1-1 0 0,0 0 0 0 0,0-1 1 0 0,0 1-1 0 0,1 0 0 0 0,-1-1 0 0 0,0 1 1 0 0,0-1-1 0 0,0 0 0 0 0,0 1 1 0 0,0-1-1 0 0,1 0 0 0 0,-1 0 1 0 0,0 1-1 0 0,0-1 0 0 0,1 0 1 0 0,-1 0-1 0 0,0 0 0 0 0,0-1 1 0 0,0 1-1 0 0,1 0 0 0 0,-1 0 1 0 0,0-1-1 0 0,0 1 0 0 0,0-1 1 0 0,0 1-1 0 0,0-1 0 0 0,1 1 1 0 0,-1-1-1 0 0,0 0 0 0 0,0 1 1 0 0,0-1-1 0 0,-1 0 0 0 0,1 0 0 0 0,1-1 1 0 0,5-4-10 0 0,0-1 1 0 0,-1-1 0 0 0,0 1-1 0 0,6-10 1 0 0,-8 11 15 0 0,34-56-61 0 0,-28 43 82 0 0,1 0 0 0 0,1 1 1 0 0,21-23-1 0 0,-31 39-18 0 0,0-1 0 0 0,0 1-1 0 0,1-1 1 0 0,-1 1 0 0 0,1 0 0 0 0,0 0 0 0 0,0 0 0 0 0,0 1 0 0 0,0-1 0 0 0,0 1-1 0 0,0-1 1 0 0,0 1 0 0 0,0 0 0 0 0,0 0 0 0 0,1 1 0 0 0,-1-1 0 0 0,0 1 0 0 0,1-1-1 0 0,-1 1 1 0 0,0 0 0 0 0,1 0 0 0 0,-1 1 0 0 0,0-1 0 0 0,1 1 0 0 0,-1-1 0 0 0,0 1-1 0 0,1 0 1 0 0,-1 0 0 0 0,0 1 0 0 0,0-1 0 0 0,0 1 0 0 0,0-1 0 0 0,0 1 0 0 0,-1 0-1 0 0,1 0 1 0 0,0 0 0 0 0,-1 0 0 0 0,3 3 0 0 0,103 101 11 0 0,-102-101-15 0 0,21 21 13 0 0,-1 1 1 0 0,0 1-1 0 0,-3 1 0 0 0,0 1 0 0 0,-2 2 0 0 0,-1 0 0 0 0,18 39 1 0 0,24 79-30 0 0,-25-56 22 0 0,-22-58-11 0 0,60 131 57 0 0,-73-163-60 0 0,0-1-1 0 0,1 1 1 0 0,-1-1-1 0 0,1 0 1 0 0,-1 0 0 0 0,1 0-1 0 0,0 0 1 0 0,0 0 0 0 0,0-1-1 0 0,0 1 1 0 0,1-1-1 0 0,-1 0 1 0 0,1 0 0 0 0,4 2-1 0 0,-5-3 0 0 0,-1-1 1 0 0,1 1-1 0 0,-1 0 0 0 0,0-1 0 0 0,1 0 0 0 0,-1 0 0 0 0,1 0 0 0 0,-1 0 0 0 0,1 0 0 0 0,-1 0 0 0 0,1-1 1 0 0,-1 1-1 0 0,0-1 0 0 0,1 1 0 0 0,-1-1 0 0 0,0 0 0 0 0,1 0 0 0 0,-1 0 0 0 0,0 0 0 0 0,0-1 0 0 0,0 1 1 0 0,0-1-1 0 0,0 1 0 0 0,2-3 0 0 0,5-5-7 0 0,-1-1 0 0 0,0 0 0 0 0,-1-1 0 0 0,0 1 0 0 0,11-23 0 0 0,-11 19 34 0 0,0 0 1 0 0,2 1-1 0 0,13-18 1 0 0,-21 30-12 0 0,-1 0-1 0 0,1 1 1 0 0,0-1 0 0 0,-1 0-1 0 0,1 1 1 0 0,0-1 0 0 0,0 1-1 0 0,-1-1 1 0 0,1 1 0 0 0,0-1-1 0 0,0 1 1 0 0,0-1 0 0 0,0 1-1 0 0,0 0 1 0 0,0 0 0 0 0,0-1-1 0 0,0 1 1 0 0,0 0 0 0 0,0 0-1 0 0,-1 0 1 0 0,1 0 0 0 0,2 0-1 0 0,-1 1 2 0 0,0-1-1 0 0,-1 1 0 0 0,1-1 0 0 0,0 1 0 0 0,-1 0 0 0 0,1 0 0 0 0,-1 0 0 0 0,1 0 0 0 0,-1 0 0 0 0,1 0 0 0 0,1 2 0 0 0,1 2-5 0 0,1 0 0 0 0,-1 1 0 0 0,0-1-1 0 0,0 1 1 0 0,4 8 0 0 0,10 31 37 0 0,-2 0 0 0 0,17 80-1 0 0,-4-17-10 0 0,-28-102-27 0 0,131 390 21 0 0,-129-389-29 0 0,1 1 0 0 0,-1-1 0 0 0,1-1 0 0 0,0 1 1 0 0,7 9-1 0 0,-10-15-3 0 0,1 1 0 0 0,-1-1 0 0 0,1 1 0 0 0,-1-1 0 0 0,1 1 1 0 0,-1-1-1 0 0,1 0 0 0 0,0 0 0 0 0,0 0 0 0 0,-1 0 0 0 0,1 0 1 0 0,0 0-1 0 0,0-1 0 0 0,0 1 0 0 0,0-1 0 0 0,0 1 0 0 0,0-1 1 0 0,0 0-1 0 0,0 1 0 0 0,0-1 0 0 0,0 0 0 0 0,0 0 0 0 0,0-1 1 0 0,0 1-1 0 0,4-1 0 0 0,-1-1-14 0 0,1 0 0 0 0,-1-1 0 0 0,0 1 0 0 0,0-1 0 0 0,0 0 0 0 0,0-1 0 0 0,8-6 0 0 0,30-34 53 0 0,-25 24-46 0 0,-11 12 26 0 0,1 0-1 0 0,-1-1 1 0 0,-1 1-1 0 0,9-15 1 0 0,-10 16 4 0 0,0 0 0 0 0,0 0 0 0 0,1 0 0 0 0,0 1 0 0 0,0 0 0 0 0,10-7 0 0 0,8-8-12 0 0,-12 9-10 0 0,1-1 9 0 0,-1 0 0 0 0,13-17 0 0 0,40-56-10 0 0,-64 85 11 0 0,1-1 0 0 0,-1 0 0 0 0,0 0 0 0 0,1 1 0 0 0,-1-1 1 0 0,1 1-1 0 0,0 0 0 0 0,-1-1 0 0 0,1 1 0 0 0,0 0 0 0 0,0 0 0 0 0,0 0 1 0 0,0 0-1 0 0,0 0 0 0 0,0 0 0 0 0,0 1 0 0 0,0-1 0 0 0,0 1 0 0 0,3-1 0 0 0,0 0 6 0 0,0 1 0 0 0,1-1 0 0 0,-1 1 0 0 0,0 0 0 0 0,0 1 0 0 0,0-1 0 0 0,1 1-1 0 0,-1 0 1 0 0,0 1 0 0 0,0-1 0 0 0,0 1 0 0 0,0 0 0 0 0,0 0 0 0 0,-1 0-1 0 0,1 1 1 0 0,-1-1 0 0 0,1 1 0 0 0,-1 0 0 0 0,0 1 0 0 0,0-1 0 0 0,0 1-1 0 0,-1 0 1 0 0,5 5 0 0 0,5 7 23 0 0,-1 2 0 0 0,-1 0 0 0 0,0 0 0 0 0,11 28 0 0 0,30 87 51 0 0,-5-13 4 0 0,-21-60-167 0 0,68 110 1 0 0,-81-152-2 0 0,0 0 1 0 0,1-1 0 0 0,1 0 0 0 0,0-1 0 0 0,20 15 0 0 0,-25-23-593 0 0,0-1 1 0 0,0 0-1 0 0,1-1 1 0 0,0 0 0 0 0,0 0-1 0 0,0-1 1 0 0,1-1-1 0 0,0 0 1 0 0,0-1 0 0 0,21 4-1 0 0,0-3 271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8:38.792"/>
    </inkml:context>
    <inkml:brush xml:id="br0">
      <inkml:brushProperty name="width" value="0.2" units="cm"/>
      <inkml:brushProperty name="height" value="0.2" units="cm"/>
      <inkml:brushProperty name="color" value="#6A3180"/>
    </inkml:brush>
  </inkml:definitions>
  <inkml:trace contextRef="#ctx0" brushRef="#br0">2 93 912 0 0,'0'0'546'0'0,"-1"-28"3803"0"0,1 21-4117 0 0,1 0 0 0 0,0 0 0 0 0,1 1 0 0 0,0-1 0 0 0,4-10 0 0 0,-2 4 1876 0 0,4 26-1908 0 0,-3 29 308 0 0,1-8-312 0 0,-3 0 1 0 0,0 1-1 0 0,-4 34 1 0 0,-3-15 21 0 0,-5 86 79 0 0,9-140-298 0 0,0 1 0 0 0,0 0 1 0 0,0-1-1 0 0,0 1 0 0 0,0-1 1 0 0,0 1-1 0 0,0 0 0 0 0,0-1 0 0 0,0 1 1 0 0,0 0-1 0 0,0-1 0 0 0,1 1 1 0 0,-1-1-1 0 0,0 1 0 0 0,0-1 1 0 0,1 1-1 0 0,-1 0 0 0 0,0-1 0 0 0,2 1 1 0 0,-2 0 1 0 0,0-1 0 0 0,1 0 1 0 0,-1 0-1 0 0,0 0 0 0 0,1 0 0 0 0,-1 0 1 0 0,0 0-1 0 0,1 0 0 0 0,-1 0 1 0 0,0 0-1 0 0,1-1 0 0 0,-1 1 0 0 0,0 0 1 0 0,1 0-1 0 0,-1 0 0 0 0,0 0 0 0 0,1 0 1 0 0,-1-1-1 0 0,0 1 0 0 0,0 0 1 0 0,1 0-1 0 0,-1 0 0 0 0,0-1 0 0 0,1 1 1 0 0,1-2 2 0 0,0 0 1 0 0,0 0 0 0 0,0-1 0 0 0,-1 1-1 0 0,1 0 1 0 0,-1-1 0 0 0,2-2 0 0 0,18-51 10 0 0,16-39 79 0 0,-32 84-94 0 0,1 0-1 0 0,0 0 0 0 0,1 0 0 0 0,0 1 0 0 0,16-17 0 0 0,-14 20 20 0 0,-1 0 0 0 0,1 1 0 0 0,0 0 0 0 0,0 0 0 0 0,1 1 0 0 0,0 0 0 0 0,0 1 0 0 0,0 0 1 0 0,0 1-1 0 0,17-3 0 0 0,4-3 19 0 0,-10 1-27 0 0,-12 4 2 0 0,-1 1 1 0 0,0 1-1 0 0,1-1 0 0 0,11-1 0 0 0,-18 4-7 0 0,-1 0 1 0 0,1 0-1 0 0,0 0 1 0 0,0 0-1 0 0,-1 0 0 0 0,1 0 1 0 0,0 0-1 0 0,0 1 1 0 0,-1-1-1 0 0,1 1 1 0 0,0-1-1 0 0,-1 1 0 0 0,1 0 1 0 0,0-1-1 0 0,-1 1 1 0 0,1 0-1 0 0,-1 0 1 0 0,1 0-1 0 0,-1 0 1 0 0,0 1-1 0 0,1-1 0 0 0,-1 0 1 0 0,0 0-1 0 0,0 1 1 0 0,0-1-1 0 0,2 3 1 0 0,7 15 46 0 0,0-3-29 0 0,-1 0 1 0 0,-1 1-1 0 0,-1 0 1 0 0,0 0-1 0 0,6 25 1 0 0,-12-39-25 0 0,31 128 96 0 0,-28-119-98 0 0,6 17-22 0 0,17 37 0 0 0,-23-58 19 0 0,0 0 1 0 0,1-1-1 0 0,0 0 0 0 0,0 1 1 0 0,0-1-1 0 0,1-1 0 0 0,0 1 1 0 0,1-1-1 0 0,9 7 1 0 0,-13-11 0 0 0,1 0 0 0 0,-1-1 0 0 0,1 1 0 0 0,-1-1 1 0 0,1 0-1 0 0,-1 0 0 0 0,1 0 0 0 0,0 0 1 0 0,0-1-1 0 0,0 1 0 0 0,-1-1 0 0 0,1 0 1 0 0,7-1-1 0 0,-6 0-1 0 0,0 1 0 0 0,-1 0 0 0 0,1 1-1 0 0,0-1 1 0 0,0 1 0 0 0,-1-1 0 0 0,6 3 0 0 0,-7-2 12 0 0,-1 1 0 0 0,0-1 0 0 0,0 1 0 0 0,0-1 0 0 0,0 1-1 0 0,0 0 1 0 0,0 0 0 0 0,-1 0 0 0 0,3 2 0 0 0,4 6 199 0 0,-5 2-158 0 0,-3-7-41 0 0,-1-1 1 0 0,1 0-1 0 0,-1 0 1 0 0,0 0-1 0 0,-1 0 0 0 0,1 0 1 0 0,-3 6-1 0 0,-2 5 42 0 0,-9 42 26 0 0,-11 98-1 0 0,24-142-50 0 0,-2 25-46 0 0,4-35 21 0 0,0 0 0 0 0,0-1 0 0 0,0 1 0 0 0,0 0-1 0 0,1 0 1 0 0,-1-1 0 0 0,1 1 0 0 0,0 0 0 0 0,0-1 0 0 0,1 5 0 0 0,-1-7-5 0 0,-1 1 1 0 0,0-1 0 0 0,1 1-1 0 0,-1-1 1 0 0,0 1 0 0 0,1-1-1 0 0,-1 0 1 0 0,1 1 0 0 0,-1-1-1 0 0,1 0 1 0 0,-1 1 0 0 0,1-1-1 0 0,-1 0 1 0 0,1 0 0 0 0,-1 1-1 0 0,1-1 1 0 0,0 0 0 0 0,-1 0-1 0 0,1 0 1 0 0,-1 0 0 0 0,1 0-1 0 0,-1 0 1 0 0,1 0 0 0 0,0 0-1 0 0,-1 0 1 0 0,1 0 0 0 0,-1 0-1 0 0,1 0 1 0 0,-1 0 0 0 0,1 0 0 0 0,0-1-1 0 0,-1 1 1 0 0,1 0 0 0 0,-1 0-1 0 0,1-1 1 0 0,-1 1 0 0 0,1 0-1 0 0,-1-1 1 0 0,0 1 0 0 0,1 0-1 0 0,-1-1 1 0 0,1 1 0 0 0,-1-1-1 0 0,0 1 1 0 0,1-1 0 0 0,-1 1-1 0 0,1-1 1 0 0,18-26 25 0 0,-18 26-16 0 0,89-127 30 0 0,-82 117-24 0 0,1 2-1 0 0,0-1 0 0 0,0 1 1 0 0,1 0-1 0 0,0 1 0 0 0,0 1 1 0 0,1-1-1 0 0,0 1 0 0 0,0 1 1 0 0,1 0-1 0 0,14-5 0 0 0,-11 7 2 0 0,-1-2-1 0 0,1 0 0 0 0,-1 0 1 0 0,-1-1-1 0 0,1-1 0 0 0,-1-1 1 0 0,19-15-1 0 0,-24 17-6 0 0,1 0-1 0 0,-1 1 1 0 0,1 0-1 0 0,1 0 1 0 0,16-7-1 0 0,-21 11 6 0 0,0 0-1 0 0,0 1 0 0 0,0 0 1 0 0,0 0-1 0 0,0 0 0 0 0,0 1 1 0 0,0-1-1 0 0,0 1 1 0 0,0 0-1 0 0,0 1 0 0 0,0-1 1 0 0,0 1-1 0 0,0 0 0 0 0,7 3 1 0 0,-7-3-2 0 0,0 1 0 0 0,0-1-1 0 0,-1 2 1 0 0,1-1 0 0 0,0 0 0 0 0,-1 1 0 0 0,0 0 0 0 0,1 0 0 0 0,-1 0 0 0 0,0 0 0 0 0,-1 1-1 0 0,1 0 1 0 0,-1 0 0 0 0,1 0 0 0 0,-1 0 0 0 0,0 0 0 0 0,3 7 0 0 0,20 41 60 0 0,-2 2 0 0 0,19 61 0 0 0,-16-9 48 0 0,-20-77-102 0 0,0 0-1 0 0,2 0 1 0 0,13 31 0 0 0,-20-56-20 0 0,1 1 1 0 0,-1 0-1 0 0,1-1 1 0 0,0 0 0 0 0,0 0-1 0 0,0 0 1 0 0,1 0 0 0 0,-1 0-1 0 0,1-1 1 0 0,0 1 0 0 0,0-1-1 0 0,0 0 1 0 0,1 0-1 0 0,-1-1 1 0 0,0 1 0 0 0,1-1-1 0 0,0 0 1 0 0,0 0 0 0 0,0-1-1 0 0,0 1 1 0 0,0-1 0 0 0,0 0-1 0 0,0 0 1 0 0,0-1-1 0 0,0 0 1 0 0,0 0 0 0 0,0 0-1 0 0,0 0 1 0 0,1-1 0 0 0,-1 0-1 0 0,0 0 1 0 0,0 0 0 0 0,0 0-1 0 0,6-4 1 0 0,-2 1 7 0 0,0-1 1 0 0,-1 0-1 0 0,0 0 0 0 0,0-1 1 0 0,0 0-1 0 0,-1 0 0 0 0,12-13 1 0 0,1-4 3 0 0,18-30 1 0 0,-27 37-6 0 0,-10 15 10 0 0,0 0-1 0 0,0 0 1 0 0,0-1-1 0 0,0 1 1 0 0,0 0-1 0 0,0 0 0 0 0,0 0 1 0 0,0 0-1 0 0,0 0 1 0 0,0 0-1 0 0,1 1 1 0 0,-1-1-1 0 0,0 0 1 0 0,1 1-1 0 0,-1-1 0 0 0,2 0 1 0 0,-2 1-5 0 0,0 0 0 0 0,-1 0 0 0 0,1 1 0 0 0,0-1 0 0 0,0 0 0 0 0,-1 0 0 0 0,1 0 0 0 0,0 1 0 0 0,-1-1 0 0 0,1 0 0 0 0,-1 1 0 0 0,1-1 0 0 0,0 1 0 0 0,-1-1 0 0 0,1 0 0 0 0,-1 1 0 0 0,1-1 0 0 0,-1 1-1 0 0,1 0 1 0 0,-1-1 0 0 0,0 1 0 0 0,1-1 0 0 0,-1 1 0 0 0,0 0 0 0 0,1-1 0 0 0,-1 1 0 0 0,0 0 0 0 0,0-1 0 0 0,1 1 0 0 0,-1 0 0 0 0,0-1 0 0 0,0 1 0 0 0,0 0 0 0 0,0 1 0 0 0,14 105 118 0 0,-14-107-125 0 0,0 0 0 0 0,0 0 1 0 0,0 1-1 0 0,0-1 0 0 0,0 0 1 0 0,0 0-1 0 0,0 0 0 0 0,0 0 1 0 0,0 1-1 0 0,0-1 0 0 0,0 0 0 0 0,0 0 1 0 0,0 0-1 0 0,1 1 0 0 0,-1-1 1 0 0,0 0-1 0 0,0 0 0 0 0,0 0 0 0 0,0 0 1 0 0,0 0-1 0 0,1 1 0 0 0,-1-1 1 0 0,0 0-1 0 0,0 0 0 0 0,0 0 1 0 0,0 0-1 0 0,1 0 0 0 0,-1 0 0 0 0,0 0 1 0 0,0 0-1 0 0,0 0 0 0 0,1 0 1 0 0,-1 1-1 0 0,0-1 0 0 0,0 0 0 0 0,0 0 1 0 0,1 0-1 0 0,-1 0 0 0 0,0 0 1 0 0,0-1-1 0 0,0 1 0 0 0,1 0 1 0 0,-1 0-1 0 0,0 0 0 0 0,0 0 0 0 0,0 0 1 0 0,1 0-1 0 0,-1 0 0 0 0,0 0 1 0 0,0 0-1 0 0,0 0 0 0 0,0-1 0 0 0,0 1 1 0 0,1 0-1 0 0,-1 0 0 0 0,0 0 1 0 0,0 0-1 0 0,0-1 0 0 0,10-8-32 0 0,-10 8 34 0 0,4-4 12 0 0,0-1 0 0 0,-1 0-1 0 0,1 0 1 0 0,-2-1 0 0 0,1 1 0 0 0,0-1-1 0 0,2-12 1 0 0,5-13-24 0 0,-7 26-4 0 0,-2 4 25 0 0,0 0-1 0 0,0 0 1 0 0,0 0-1 0 0,0 0 1 0 0,-1 0-1 0 0,1 0 1 0 0,-1 0-1 0 0,1-3 277 0 0,4 10-344 0 0,-5-5 58 0 0,1 1 1 0 0,-1-1-1 0 0,0 0 1 0 0,0 1-1 0 0,0-1 0 0 0,0 0 1 0 0,1 0-1 0 0,-1 1 1 0 0,0-1-1 0 0,0 0 1 0 0,1 1-1 0 0,-1-1 1 0 0,0 0-1 0 0,0 0 0 0 0,1 1 1 0 0,-1-1-1 0 0,0 0 1 0 0,1 0-1 0 0,-1 0 1 0 0,0 0-1 0 0,1 1 0 0 0,-1-1 1 0 0,0 0-1 0 0,1 0 1 0 0,-1 0-1 0 0,1 0 1 0 0,-1 0-1 0 0,0 0 1 0 0,1 0-1 0 0,-1 0 0 0 0,0 0 1 0 0,1 0-1 0 0,-1 0 1 0 0,0 0-1 0 0,1 0 1 0 0,-1 0-1 0 0,1-1 0 0 0,-1 1 1 0 0,0 0-1 0 0,1 0 1 0 0,-1 0-1 0 0,0 0 1 0 0,0-1-1 0 0,1 1 1 0 0,-1 0-1 0 0,0 0 0 0 0,1-1 1 0 0,-1 1-1 0 0,1-1 4 0 0,1 0 0 0 0,-1 0-1 0 0,0 0 1 0 0,1 0-1 0 0,-1 0 1 0 0,0 0 0 0 0,1 1-1 0 0,-1-1 1 0 0,1 0 0 0 0,-1 1-1 0 0,1 0 1 0 0,-1-1-1 0 0,1 1 1 0 0,0 0 0 0 0,-1 0-1 0 0,1 0 1 0 0,-1 0 0 0 0,1 0-1 0 0,-1 0 1 0 0,1 0-1 0 0,0 0 1 0 0,-1 1 0 0 0,1-1-1 0 0,-1 1 1 0 0,1-1 0 0 0,-1 1-1 0 0,1-1 1 0 0,-1 1 0 0 0,0 0-1 0 0,1 0 1 0 0,-1 0-1 0 0,0 0 1 0 0,1 0 0 0 0,-1 0-1 0 0,2 2 1 0 0,7 12 21 0 0,0 0 0 0 0,-1 1 1 0 0,-1 0-1 0 0,11 27 0 0 0,9 19 24 0 0,-1-9-48 0 0,-5-10-12 0 0,42 63-1 0 0,-61-102 9 0 0,0 0 0 0 0,0 0 0 0 0,1 0 0 0 0,-1-1 0 0 0,1 1 0 0 0,0-1 0 0 0,0 0 0 0 0,0 0 0 0 0,0-1 0 0 0,1 1 0 0 0,-1-1 0 0 0,8 3 0 0 0,-8-4-5 0 0,-1 0 1 0 0,1 0 0 0 0,0-1-1 0 0,0 1 1 0 0,0-1-1 0 0,0 0 1 0 0,0 0 0 0 0,0 0-1 0 0,0-1 1 0 0,0 1 0 0 0,-1-1-1 0 0,1 0 1 0 0,0 0-1 0 0,0-1 1 0 0,-1 1 0 0 0,5-3-1 0 0,12-8 7 0 0,0 0 0 0 0,-1-2 0 0 0,0-1 0 0 0,26-26-1 0 0,-24 21 31 0 0,1 1-1 0 0,33-22 0 0 0,-51 39-11 0 0,16-9 2 0 0,-19 11-12 0 0,-1-1 0 0 0,1 1 0 0 0,0 0 0 0 0,-1 0 0 0 0,1 0-1 0 0,-1 0 1 0 0,1 0 0 0 0,0 0 0 0 0,-1 0 0 0 0,1 0 0 0 0,0 0 0 0 0,-1 0 0 0 0,1 0 0 0 0,-1 0 0 0 0,1 0 0 0 0,0 1 0 0 0,-1-1-1 0 0,1 0 1 0 0,-1 0 0 0 0,1 1 0 0 0,-1-1 0 0 0,1 0 0 0 0,0 1 0 0 0,-1-1 0 0 0,1 0 0 0 0,-1 1 0 0 0,0-1 0 0 0,1 1 0 0 0,-1-1-1 0 0,1 2 1 0 0,3 5 37 0 0,0 1-1 0 0,-1-1 1 0 0,0 1-1 0 0,0 0 0 0 0,-1 0 1 0 0,0 0-1 0 0,-1 1 0 0 0,2 11 1 0 0,-2 70 135 0 0,-1-79-151 0 0,-4 252 42 0 0,4-258-67 0 0,0-1 0 0 0,1 1 0 0 0,0 0 0 0 0,0-1 0 0 0,0 1 0 0 0,0 0-1 0 0,0-1 1 0 0,1 1 0 0 0,0-1 0 0 0,0 0 0 0 0,0 1 0 0 0,4 3-1 0 0,-6-7-7 0 0,1-1-1 0 0,0 1 0 0 0,0-1 1 0 0,-1 1-1 0 0,1-1 0 0 0,0 0 1 0 0,0 1-1 0 0,-1-1 0 0 0,1 0 1 0 0,0 0-1 0 0,0 0 0 0 0,0 0 0 0 0,-1 0 1 0 0,1 1-1 0 0,0-1 0 0 0,0-1 1 0 0,0 1-1 0 0,0 0 0 0 0,-1 0 1 0 0,1 0-1 0 0,0 0 0 0 0,0 0 1 0 0,0-1-1 0 0,-1 1 0 0 0,1 0 0 0 0,0-1 1 0 0,0 1-1 0 0,-1-1 0 0 0,1 1 1 0 0,0-1-1 0 0,-1 1 0 0 0,2-2 1 0 0,1 0 9 0 0,0-1 1 0 0,0 1-1 0 0,0-1 0 0 0,0 0 1 0 0,3-5-1 0 0,7-11 12 0 0,-2 0-1 0 0,-1-1 1 0 0,0 0-1 0 0,13-42 0 0 0,-14 36-9 0 0,1 1-1 0 0,14-26 0 0 0,-2 7 35 0 0,-21 41-34 0 0,1 1-1 0 0,-1-1 0 0 0,1 1 0 0 0,0 0 1 0 0,0 0-1 0 0,0 0 0 0 0,0 0 0 0 0,0 0 0 0 0,4-2 1 0 0,8-8 6 0 0,11-1 57 0 0,-25 13-47 0 0,23-12-45 0 0,3 5 11 0 0,-24 7 14 0 0,0 0 1 0 0,1 0-1 0 0,-1 0 0 0 0,0 0 1 0 0,0 0-1 0 0,1 0 1 0 0,-1 1-1 0 0,0-1 0 0 0,0 1 1 0 0,1-1-1 0 0,-1 1 0 0 0,0 0 1 0 0,0 0-1 0 0,0 0 1 0 0,0 0-1 0 0,0 0 0 0 0,0 1 1 0 0,0-1-1 0 0,-1 1 1 0 0,1-1-1 0 0,0 1 0 0 0,-1 0 1 0 0,1-1-1 0 0,0 3 0 0 0,15 26 41 0 0,-3 1-1 0 0,0 0 1 0 0,17 66-1 0 0,8 19-49 0 0,-22-76 31 0 0,21 51-71 0 0,-30-77 47 0 0,1-1 0 0 0,0 0 1 0 0,1-1-1 0 0,1 0 1 0 0,-1 0-1 0 0,2-1 1 0 0,-1-1-1 0 0,2 0 0 0 0,-1 0 1 0 0,1-2-1 0 0,1 1 1 0 0,0-2-1 0 0,15 8 1 0 0,-25-14-5 0 0,-1 0 1 0 0,0-1 0 0 0,1 1-1 0 0,-1 0 1 0 0,1-1 0 0 0,-1 0-1 0 0,0 0 1 0 0,1 0 0 0 0,-1 0-1 0 0,1 0 1 0 0,-1-1 0 0 0,0 1-1 0 0,1-1 1 0 0,-1 0 0 0 0,0 0-1 0 0,1-1 1 0 0,-1 1 0 0 0,0 0 0 0 0,0-1-1 0 0,0 0 1 0 0,0 0 0 0 0,-1 0-1 0 0,1 0 1 0 0,0 0 0 0 0,-1-1-1 0 0,1 1 1 0 0,1-3 0 0 0,8-9 4 0 0,-1-1-1 0 0,-1 0 1 0 0,17-30 0 0 0,-17 27 46 0 0,-7 13-44 0 0,7-12 0 0 0,17-24 0 0 0,-24 37-2 0 0,0 0 0 0 0,1 0-1 0 0,-1 1 1 0 0,1-1 0 0 0,0 1 0 0 0,0 0 0 0 0,0 0-1 0 0,0 0 1 0 0,0 1 0 0 0,0-1 0 0 0,8-2 0 0 0,-10 5 2 0 0,1-1 1 0 0,0 1-1 0 0,-1-1 1 0 0,1 1-1 0 0,0 0 1 0 0,-1 0-1 0 0,1 0 1 0 0,0 1-1 0 0,-1-1 1 0 0,1 1-1 0 0,0-1 1 0 0,-1 1-1 0 0,1 0 1 0 0,-1 0-1 0 0,1 0 1 0 0,2 2-1 0 0,5 2 20 0 0,-1 1 0 0 0,15 13 0 0 0,-3-2-6 0 0,1-1-1 0 0,0 1 0 0 0,-1 0 0 0 0,30 33 0 0 0,-45-41-12 0 0,0 0 1 0 0,0 0 0 0 0,-1 0-1 0 0,0 1 1 0 0,5 12 0 0 0,14 53 60 0 0,-15-46-41 0 0,-3-4-2 0 0,-5-19-28 0 0,1 0 1 0 0,-1 0-1 0 0,1 0 1 0 0,0 0-1 0 0,0 0 1 0 0,1 0 0 0 0,-1 0-1 0 0,2-1 1 0 0,-1 0-1 0 0,0 1 1 0 0,1-1 0 0 0,6 6-1 0 0,-9-10 5 0 0,0-1 0 0 0,-1 1 0 0 0,1-1 0 0 0,0 1 0 0 0,0-1 0 0 0,0 0 0 0 0,0 1 0 0 0,0-1 0 0 0,0 0 0 0 0,0 0 0 0 0,0 0 0 0 0,0 0 0 0 0,0 0 0 0 0,0 0 0 0 0,-1 0 0 0 0,1 0 0 0 0,0 0-1 0 0,0 0 1 0 0,0 0 0 0 0,0-1 0 0 0,0 1 0 0 0,0 0 0 0 0,0-1 0 0 0,0 1 0 0 0,0-1 0 0 0,-1 1 0 0 0,1-1 0 0 0,0 1 0 0 0,0-1 0 0 0,-1 1 0 0 0,2-2 0 0 0,22-24-39 0 0,-19 19 41 0 0,25-29 10 0 0,25-28 57 0 0,-55 63-65 0 0,1 0-1 0 0,-1 1 1 0 0,1-1 0 0 0,0 0-1 0 0,-1 1 1 0 0,1-1 0 0 0,0 1 0 0 0,-1-1-1 0 0,1 1 1 0 0,0 0 0 0 0,0-1-1 0 0,0 1 1 0 0,-1 0 0 0 0,1-1 0 0 0,0 1-1 0 0,0 0 1 0 0,0 0 0 0 0,0 0-1 0 0,0 0 1 0 0,-1 0 0 0 0,1 0 0 0 0,0 0-1 0 0,0 0 1 0 0,0 0 0 0 0,0 0-1 0 0,0 0 1 0 0,-1 1 0 0 0,1-1-1 0 0,0 0 1 0 0,1 1 0 0 0,1 1 2 0 0,1 1-1 0 0,-1-1 1 0 0,0 1 0 0 0,0 0 0 0 0,4 5-1 0 0,-5-5-5 0 0,0-1 0 0 0,0 0 0 0 0,-1 0 0 0 0,2 0 0 0 0,-1 0 0 0 0,0 0 0 0 0,0 0 0 0 0,1-1 0 0 0,-1 1 0 0 0,1-1 0 0 0,3 2 0 0 0,-3-2-1 0 0,1 0 0 0 0,0-1 1 0 0,-1 0-1 0 0,1 1 0 0 0,0-1 0 0 0,-1-1 1 0 0,1 1-1 0 0,0 0 0 0 0,-1-1 1 0 0,1 0-1 0 0,4-1 0 0 0,-1-1-6 0 0,0-1 0 0 0,-1 0 0 0 0,1 0 0 0 0,6-5-1 0 0,-9 6 18 0 0,71-62 77 0 0,-72 63-86 0 0,0-1-1 0 0,1 1 1 0 0,-1 0 0 0 0,1 0-1 0 0,0 0 1 0 0,-1 0-1 0 0,1 1 1 0 0,0-1 0 0 0,7 0-1 0 0,-10 2 7 0 0,1 0 0 0 0,-1 0-1 0 0,1 0 1 0 0,-1 0-1 0 0,1 1 1 0 0,-1-1 0 0 0,1 0-1 0 0,-1 1 1 0 0,0-1 0 0 0,1 1-1 0 0,-1 0 1 0 0,1-1 0 0 0,-1 1-1 0 0,0 0 1 0 0,0 0 0 0 0,1 0-1 0 0,-1 0 1 0 0,0 0 0 0 0,0 0-1 0 0,0 0 1 0 0,0 0-1 0 0,0 0 1 0 0,0 1 0 0 0,-1-1-1 0 0,1 0 1 0 0,0 1 0 0 0,-1-1-1 0 0,1 0 1 0 0,0 2 0 0 0,5 14 20 0 0,-1-1 1 0 0,-1 0-1 0 0,-1 1 0 0 0,0 0 1 0 0,1 25-1 0 0,-2-22-12 0 0,2 21 2 0 0,9 76 43 0 0,-8-63-46 0 0,-5-44-9 0 0,0 0-1 0 0,1 1 1 0 0,0-1-1 0 0,1 0 1 0 0,0 0-1 0 0,0 0 1 0 0,6 13-1 0 0,-7-22-6 0 0,-1 0-1 0 0,1 1 1 0 0,-1-1-1 0 0,1 0 1 0 0,0 0 0 0 0,-1 0-1 0 0,1 0 1 0 0,0 0-1 0 0,0 0 1 0 0,0 0-1 0 0,0 0 1 0 0,0-1-1 0 0,0 1 1 0 0,0 0-1 0 0,0-1 1 0 0,0 1-1 0 0,0 0 1 0 0,0-1 0 0 0,0 1-1 0 0,1-1 1 0 0,-1 0-1 0 0,0 1 1 0 0,2-1-1 0 0,-1 0 0 0 0,1 0 1 0 0,-1 0-1 0 0,0-1 0 0 0,0 1 0 0 0,0-1 0 0 0,0 1 0 0 0,0-1 1 0 0,0 0-1 0 0,0 0 0 0 0,-1 0 0 0 0,1 0 0 0 0,0 0 1 0 0,1-2-1 0 0,6-4 5 0 0,-1-1 1 0 0,0 1 0 0 0,0-2 0 0 0,7-10 0 0 0,24-37 96 0 0,-25 34-96 0 0,1 2 0 0 0,0 0 0 0 0,30-29 0 0 0,-41 45 7 0 0,1 0-1 0 0,-1 1 1 0 0,1 0-1 0 0,0 0 1 0 0,0 1 0 0 0,0-1-1 0 0,0 1 1 0 0,0 0-1 0 0,0 0 1 0 0,0 0-1 0 0,1 1 1 0 0,6-1 0 0 0,-11 2-5 0 0,1 1 1 0 0,-1-1 0 0 0,1 0 0 0 0,-1 1-1 0 0,1-1 1 0 0,-1 1 0 0 0,1 0 0 0 0,-1 0-1 0 0,0-1 1 0 0,1 1 0 0 0,-1 0-1 0 0,0 0 1 0 0,0 0 0 0 0,1 0 0 0 0,-1 0-1 0 0,0 1 1 0 0,0-1 0 0 0,0 0 0 0 0,1 3-1 0 0,16 27 120 0 0,-14-17-86 0 0,-1 0 0 0 0,0 0 1 0 0,-1 1-1 0 0,0-1 0 0 0,-1 29 0 0 0,2 16-15 0 0,2 83 7 0 0,-4-53-15 0 0,0-84-26 0 0,-1 0 1 0 0,1 1-1 0 0,0-1 1 0 0,0 0-1 0 0,1 0 0 0 0,3 9 1 0 0,-5-13 9 0 0,1 0-1 0 0,-1 0 1 0 0,0 0 0 0 0,1-1 0 0 0,-1 1-1 0 0,1 0 1 0 0,-1 0 0 0 0,1 0 0 0 0,-1-1 0 0 0,1 1-1 0 0,0 0 1 0 0,-1 0 0 0 0,1-1 0 0 0,0 1 0 0 0,0-1-1 0 0,0 1 1 0 0,-1-1 0 0 0,1 1 0 0 0,0-1-1 0 0,0 1 1 0 0,0-1 0 0 0,0 0 0 0 0,0 1 0 0 0,0-1-1 0 0,0 0 1 0 0,-1 0 0 0 0,1 0 0 0 0,0 0 0 0 0,0 0-1 0 0,0 0 1 0 0,0 0 0 0 0,0 0 0 0 0,0 0 0 0 0,0 0-1 0 0,0 0 1 0 0,0-1 0 0 0,0 1 0 0 0,0 0-1 0 0,0-1 1 0 0,0 1 0 0 0,-1 0 0 0 0,1-1 0 0 0,2-1-1 0 0,3-2-5 0 0,0-1 1 0 0,-1 0-1 0 0,1-1 0 0 0,-1 1 0 0 0,0-1 0 0 0,0 0 0 0 0,8-13 0 0 0,23-54 37 0 0,-10 19-11 0 0,3-4-11 0 0,-19 36-5 0 0,1 1 1 0 0,1 0-1 0 0,1 0 1 0 0,23-27-1 0 0,-35 46 4 0 0,0 1-1 0 0,0 0 1 0 0,1-1-1 0 0,-1 1 1 0 0,0 0 0 0 0,1 0-1 0 0,-1-1 1 0 0,1 1-1 0 0,-1 1 1 0 0,1-1-1 0 0,0 0 1 0 0,-1 0 0 0 0,1 0-1 0 0,0 1 1 0 0,0-1-1 0 0,-1 1 1 0 0,1 0 0 0 0,0-1-1 0 0,4 1 1 0 0,-3 1 3 0 0,-1-1 1 0 0,1 1-1 0 0,0 0 1 0 0,0 0-1 0 0,-1 1 1 0 0,1-1-1 0 0,0 1 1 0 0,-1-1-1 0 0,1 1 0 0 0,-1 0 1 0 0,3 3-1 0 0,2 0 5 0 0,-1 1-1 0 0,0 0 1 0 0,0 0 0 0 0,0 1-1 0 0,-1 0 1 0 0,0 0-1 0 0,0 0 1 0 0,-1 1-1 0 0,0 0 1 0 0,-1-1-1 0 0,1 1 1 0 0,-1 1-1 0 0,3 12 1 0 0,3 22 29 0 0,6 59 0 0 0,-11-66-47 0 0,2-1 0 0 0,18 68 0 0 0,1-42 3 0 0,-15-38 0 0 0,-1 0-1 0 0,8 31 0 0 0,-12-38 14 0 0,0 1 0 0 0,1-2 0 0 0,13 25 0 0 0,-7-16-13 0 0,-3 0-26 0 0,-7-19 21 0 0,0 0 1 0 0,0 0-1 0 0,1 0 0 0 0,-1 0 1 0 0,1 0-1 0 0,0-1 0 0 0,5 6 0 0 0,-6-8 0 0 0,0 0 0 0 0,0 0-1 0 0,1 0 1 0 0,0 0 0 0 0,-1 0-1 0 0,1-1 1 0 0,0 1-1 0 0,0-1 1 0 0,-1 0 0 0 0,1 0-1 0 0,0 0 1 0 0,0 0-1 0 0,0-1 1 0 0,1 1 0 0 0,-1-1-1 0 0,0 0 1 0 0,0 1 0 0 0,0-1-1 0 0,0-1 1 0 0,0 1-1 0 0,0 0 1 0 0,0-1 0 0 0,0 0-1 0 0,4-1 1 0 0,1 0 6 0 0,0-1-1 0 0,0-1 1 0 0,0 1 0 0 0,-1-1 0 0 0,1-1 0 0 0,-1 1-1 0 0,12-11 1 0 0,-17 13 3 0 0,1 1 1 0 0,-1-1-1 0 0,0 1 0 0 0,1-1 0 0 0,0 1 1 0 0,-1 0-1 0 0,1 0 0 0 0,0 0 1 0 0,0 0-1 0 0,-1 0 0 0 0,1 0 0 0 0,0 1 1 0 0,0 0-1 0 0,0-1 0 0 0,0 1 0 0 0,0 0 1 0 0,0 1-1 0 0,0-1 0 0 0,0 0 1 0 0,0 1-1 0 0,-1 0 0 0 0,1-1 0 0 0,0 1 1 0 0,0 0-1 0 0,-1 1 0 0 0,1-1 0 0 0,0 0 1 0 0,-1 1-1 0 0,1-1 0 0 0,-1 1 1 0 0,0 0-1 0 0,0 0 0 0 0,1 0 0 0 0,-1 0 1 0 0,0 0-1 0 0,-1 0 0 0 0,1 1 0 0 0,0-1 1 0 0,-1 1-1 0 0,1-1 0 0 0,1 5 0 0 0,7 15 23 0 0,-7-14-29 0 0,0-1 0 0 0,1 1-1 0 0,-1-1 1 0 0,2 0 0 0 0,-1 0-1 0 0,1 0 1 0 0,0-1 0 0 0,0 0-1 0 0,0 0 1 0 0,8 6 0 0 0,-12-11 0 0 0,0-1 0 0 0,0 1 0 0 0,0 0 0 0 0,0-1 0 0 0,0 1 0 0 0,0-1 0 0 0,1 1 0 0 0,-1-1 0 0 0,0 0 0 0 0,0 0 0 0 0,1 1 0 0 0,-1-1 0 0 0,0 0 0 0 0,0 0 0 0 0,1 0 0 0 0,-1 0 0 0 0,0-1 0 0 0,1 1 0 0 0,-1 0 0 0 0,0 0 0 0 0,0-1 0 0 0,1 1 0 0 0,-1-1 1 0 0,0 1-1 0 0,0-1 0 0 0,0 1 0 0 0,0-1 0 0 0,0 0 0 0 0,1 0 0 0 0,17-7 25 0 0,-11 5-22 0 0,-1 0 0 0 0,1-1 1 0 0,-1 1-1 0 0,0-1 0 0 0,0-1 0 0 0,0 1 0 0 0,0-1 0 0 0,8-8 0 0 0,6-4-13 0 0,-5 5 21 0 0,1 0 1 0 0,0 1-1 0 0,1 1 0 0 0,24-10 0 0 0,-37 19 1 0 0,1-1 0 0 0,0 1 0 0 0,0 0 0 0 0,-1 0 0 0 0,1 0-1 0 0,0 1 1 0 0,0 0 0 0 0,0 0 0 0 0,0 0 0 0 0,0 1 0 0 0,0 0-1 0 0,0 0 1 0 0,-1 1 0 0 0,1 0 0 0 0,-1 0 0 0 0,11 5 0 0 0,-9-4-3 0 0,-1 1 1 0 0,1 1-1 0 0,-1-1 1 0 0,0 1-1 0 0,-1 0 1 0 0,1 0-1 0 0,-1 1 1 0 0,0 0-1 0 0,0 0 1 0 0,0 0-1 0 0,-1 0 1 0 0,6 14-1 0 0,7 20 61 0 0,-2 1 0 0 0,15 72 0 0 0,-18-63-23 0 0,25 65 1 0 0,-36-112-46 0 0,0 0 1 0 0,1 0 0 0 0,-1 0-1 0 0,1 0 1 0 0,-1 0 0 0 0,1 0 0 0 0,0 0-1 0 0,0-1 1 0 0,1 1 0 0 0,-1-1 0 0 0,0 0-1 0 0,1 0 1 0 0,-1 0 0 0 0,1 0-1 0 0,0 0 1 0 0,5 2 0 0 0,-6-3-1 0 0,1 0 0 0 0,-1-1 1 0 0,1 1-1 0 0,-1-1 0 0 0,1 0 0 0 0,-1 0 1 0 0,1 0-1 0 0,0 0 0 0 0,-1 0 0 0 0,1-1 1 0 0,-1 1-1 0 0,1-1 0 0 0,-1 0 0 0 0,1 0 1 0 0,-1 0-1 0 0,0 0 0 0 0,1 0 0 0 0,-1 0 1 0 0,0 0-1 0 0,0-1 0 0 0,4-2 0 0 0,25-22-6 0 0,-1-1 0 0 0,41-48 0 0 0,24-22 38 0 0,-83 87-28 0 0,-1 0 0 0 0,2 1 1 0 0,26-15-1 0 0,-36 22 9 0 0,1 0 1 0 0,-1 1-1 0 0,1-1 1 0 0,0 1-1 0 0,0-1 0 0 0,0 1 1 0 0,0 0-1 0 0,0 1 1 0 0,0-1-1 0 0,0 1 0 0 0,0 0 1 0 0,0 0-1 0 0,0 0 1 0 0,0 0-1 0 0,0 1 0 0 0,0-1 1 0 0,0 1-1 0 0,0 0 1 0 0,7 3-1 0 0,-7-2 1 0 0,-1 1 0 0 0,1-1 0 0 0,-1 1-1 0 0,0 0 1 0 0,1 0 0 0 0,-1 1 0 0 0,-1-1 0 0 0,1 0 0 0 0,0 1-1 0 0,-1 0 1 0 0,3 4 0 0 0,3 8 31 0 0,8 25-1 0 0,-4-11-21 0 0,52 98 40 0 0,-4-15 13 0 0,-52-98-71 0 0,-1 1 0 0 0,5 20 0 0 0,6 11 21 0 0,-17-46-28 0 0,-1 0-1 0 0,1 0 0 0 0,-1 0 0 0 0,1 0 0 0 0,0-1 1 0 0,-1 1-1 0 0,1 0 0 0 0,0 0 0 0 0,0-1 0 0 0,-1 1 1 0 0,1-1-1 0 0,0 1 0 0 0,0-1 0 0 0,0 1 0 0 0,0-1 1 0 0,0 1-1 0 0,0-1 0 0 0,0 0 0 0 0,0 0 0 0 0,0 1 1 0 0,0-1-1 0 0,0 0 0 0 0,0 0 0 0 0,0 0 0 0 0,2 0 1 0 0,-1 0-6 0 0,0 0 1 0 0,1-1-1 0 0,-1 1 1 0 0,0-1-1 0 0,0 1 1 0 0,0-1-1 0 0,0 0 1 0 0,0 1-1 0 0,0-1 1 0 0,3-2-1 0 0,7-6 21 0 0,-1-1 0 0 0,12-13-1 0 0,3-3-39 0 0,-11 17 39 0 0,7-8 82 0 0,-21 16-88 0 0,0 1 1 0 0,0 0-1 0 0,0-1 1 0 0,0 1-1 0 0,0 0 0 0 0,0-1 1 0 0,0 1-1 0 0,0 0 0 0 0,0 0 1 0 0,0 0-1 0 0,1 0 0 0 0,-1 0 1 0 0,0 0-1 0 0,0 0 1 0 0,0 0-1 0 0,1 1 0 0 0,21 5-15 0 0,-20-5 26 0 0,1-1-13 0 0,0 1 0 0 0,1-1-1 0 0,-1 0 1 0 0,1 0 0 0 0,-1 0-1 0 0,0 0 1 0 0,1-1 0 0 0,-1 0-1 0 0,0 0 1 0 0,1 0 0 0 0,-1 0-1 0 0,0-1 1 0 0,0 1 0 0 0,0-1-1 0 0,0 0 1 0 0,6-5-1 0 0,21-8 4 0 0,30 0 70 0 0,-58 15-64 0 0,0 0 0 0 0,0-1 0 0 0,-1 1 0 0 0,1 0-1 0 0,0 1 1 0 0,-1-1 0 0 0,1 0 0 0 0,0 1 0 0 0,-1-1 0 0 0,1 1 0 0 0,0 0 0 0 0,-1 0 0 0 0,1 0-1 0 0,-1 0 1 0 0,0 1 0 0 0,1-1 0 0 0,-1 1 0 0 0,0-1 0 0 0,0 1 0 0 0,0 0 0 0 0,0-1-1 0 0,0 1 1 0 0,0 0 0 0 0,0 1 0 0 0,1 1 0 0 0,5 8 31 0 0,0 0-1 0 0,-1 1 1 0 0,9 20 0 0 0,-10-20-28 0 0,76 195 80 0 0,-31-75-65 0 0,-51-132-31 0 0,10 23-25 0 0,24 44-1 0 0,-30-61 17 0 0,0-1 1 0 0,1 1-1 0 0,0-1 0 0 0,0 0 1 0 0,0-1-1 0 0,0 0 0 0 0,1 1 0 0 0,0-2 1 0 0,0 1-1 0 0,1-1 0 0 0,8 5 1 0 0,-12-7 3 0 0,1-1 0 0 0,-1 0 0 0 0,0-1 0 0 0,0 1 0 0 0,1 0 0 0 0,-1-1 1 0 0,1 0-1 0 0,-1 0 0 0 0,0 0 0 0 0,1 0 0 0 0,-1 0 0 0 0,0-1 1 0 0,1 0-1 0 0,-1 1 0 0 0,0-1 0 0 0,1 0 0 0 0,-1-1 0 0 0,5-2 0 0 0,5-3 7 0 0,-1 0 0 0 0,0-1-1 0 0,12-10 1 0 0,-8 5 17 0 0,32-28-44 0 0,-36 29 36 0 0,0 1 0 0 0,18-12 1 0 0,-25 20-4 0 0,1 0 0 0 0,-1 0 1 0 0,1 0-1 0 0,-1 1 1 0 0,1 0-1 0 0,0 0 0 0 0,0 0 1 0 0,0 1-1 0 0,12-1 1 0 0,-4 1 4 0 0,0 1 1 0 0,0 1 0 0 0,0 0 0 0 0,0 1 0 0 0,0 0 0 0 0,0 2-1 0 0,0-1 1 0 0,-1 2 0 0 0,0-1 0 0 0,0 2 0 0 0,0 0 0 0 0,0 0-1 0 0,15 12 1 0 0,-12-6 8 0 0,0 0 1 0 0,-2 1-1 0 0,0 1 0 0 0,0 0 0 0 0,-1 0 1 0 0,-1 2-1 0 0,0 0 0 0 0,-1 0 0 0 0,9 20 1 0 0,33 84-22 0 0,-5-10 48 0 0,-39-92-62 0 0,1 0-1 0 0,1-1 1 0 0,24 29-1 0 0,-30-40 6 0 0,0 0 0 0 0,1-1 0 0 0,-1 0 0 0 0,1 0 0 0 0,1-1 0 0 0,-1 1 0 0 0,10 4 1 0 0,-13-8-2 0 0,1 1 0 0 0,-1-1 1 0 0,1 0-1 0 0,0 0 0 0 0,0 0 1 0 0,0 0-1 0 0,-1 0 0 0 0,1-1 1 0 0,0 0-1 0 0,0 0 0 0 0,0 0 1 0 0,0 0-1 0 0,0-1 0 0 0,0 0 1 0 0,-1 1-1 0 0,6-3 0 0 0,8-4 6 0 0,-1-1 0 0 0,1-1 0 0 0,-1 0-1 0 0,22-18 1 0 0,14-8 51 0 0,-40 28-30 0 0,0 0 0 0 0,0 1 1 0 0,0 1-1 0 0,16-6 1 0 0,-24 10-7 0 0,1 0-1 0 0,-1 0 1 0 0,1 1 0 0 0,-1-1-1 0 0,1 1 1 0 0,-1 0 0 0 0,1 0 0 0 0,0 0-1 0 0,-1 1 1 0 0,1 0 0 0 0,-1 0-1 0 0,0 0 1 0 0,1 0 0 0 0,-1 0 0 0 0,0 1-1 0 0,6 3 1 0 0,0 1 7 0 0,0 1-1 0 0,-1 0 1 0 0,1 1-1 0 0,-1-1 1 0 0,-1 2-1 0 0,0 0 1 0 0,0 0 0 0 0,0 0-1 0 0,7 14 1 0 0,6 13 102 0 0,23 52 1 0 0,-8-13-59 0 0,-21-45-76 0 0,-2-6-56 0 0,16 26 0 0 0,-24-43 40 0 0,0 0 1 0 0,1 0-1 0 0,0 0 1 0 0,0-1-1 0 0,1 0 0 0 0,-1 0 1 0 0,13 7-1 0 0,-18-12-78 0 0,1 0 0 0 0,0 0 0 0 0,0-1 0 0 0,0 1-1 0 0,-1 0 1 0 0,1-1 0 0 0,0 1 0 0 0,0-1 0 0 0,0 0 0 0 0,0 0 0 0 0,0 0 0 0 0,0 0 0 0 0,0 0 0 0 0,-1 0-1 0 0,1 0 1 0 0,0-1 0 0 0,0 1 0 0 0,0 0 0 0 0,0-1 0 0 0,0 0 0 0 0,-1 1 0 0 0,1-1 0 0 0,0 0-1 0 0,-1 0 1 0 0,1 0 0 0 0,0 0 0 0 0,-1 0 0 0 0,3-3 0 0 0,4-4-514 0 0,0 0-1 0 0,-1 0 1 0 0,0 0 0 0 0,5-10 0 0 0,-2 4-642 0 0,40-53-4061 0 0,-21 28 4825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83D9F-530B-420E-87BD-8DE0948961D8}" type="datetimeFigureOut">
              <a:rPr lang="en-AU" smtClean="0"/>
              <a:t>17/07/2022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3565F-8720-4C1F-A04E-0E1D44BBB7C5}" type="slidenum">
              <a:rPr lang="en-AU" smtClean="0"/>
              <a:t>‹#›</a:t>
            </a:fld>
            <a:endParaRPr lang="en-AU"/>
          </a:p>
        </p:txBody>
      </p:sp>
    </p:spTree>
    <p:extLst>
      <p:ext uri="{BB962C8B-B14F-4D97-AF65-F5344CB8AC3E}">
        <p14:creationId xmlns:p14="http://schemas.microsoft.com/office/powerpoint/2010/main" val="330019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Annie, and I’m a PhD student in Ben’s group at the University of Sydney. For my workshop talk, I’ll be sharing my work examining how we can leverage univariate and pairwise time-series analysis to better understand differences in neural activity in neurological disorders, with this case study focusing on schizophrenia.</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a:t>
            </a:fld>
            <a:endParaRPr lang="en-AU"/>
          </a:p>
        </p:txBody>
      </p:sp>
    </p:spTree>
    <p:extLst>
      <p:ext uri="{BB962C8B-B14F-4D97-AF65-F5344CB8AC3E}">
        <p14:creationId xmlns:p14="http://schemas.microsoft.com/office/powerpoint/2010/main" val="2268019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Banks STS in schizophrenia: https://www.frontiersin.org/articles/10.3389/fpsyg.2018.00578/full, https://pubmed.ncbi.nlm.nih.gov/23956120/</a:t>
            </a:r>
          </a:p>
        </p:txBody>
      </p:sp>
      <p:sp>
        <p:nvSpPr>
          <p:cNvPr id="4" name="Slide Number Placeholder 3"/>
          <p:cNvSpPr>
            <a:spLocks noGrp="1"/>
          </p:cNvSpPr>
          <p:nvPr>
            <p:ph type="sldNum" sz="quarter" idx="5"/>
          </p:nvPr>
        </p:nvSpPr>
        <p:spPr/>
        <p:txBody>
          <a:bodyPr/>
          <a:lstStyle/>
          <a:p>
            <a:fld id="{7143565F-8720-4C1F-A04E-0E1D44BBB7C5}" type="slidenum">
              <a:rPr lang="en-AU" smtClean="0"/>
              <a:t>11</a:t>
            </a:fld>
            <a:endParaRPr lang="en-AU"/>
          </a:p>
        </p:txBody>
      </p:sp>
    </p:spTree>
    <p:extLst>
      <p:ext uri="{BB962C8B-B14F-4D97-AF65-F5344CB8AC3E}">
        <p14:creationId xmlns:p14="http://schemas.microsoft.com/office/powerpoint/2010/main" val="3733610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Banks STS in schizophrenia: https://www.frontiersin.org/articles/10.3389/fpsyg.2018.00578/full, https://pubmed.ncbi.nlm.nih.gov/23956120/</a:t>
            </a:r>
          </a:p>
        </p:txBody>
      </p:sp>
      <p:sp>
        <p:nvSpPr>
          <p:cNvPr id="4" name="Slide Number Placeholder 3"/>
          <p:cNvSpPr>
            <a:spLocks noGrp="1"/>
          </p:cNvSpPr>
          <p:nvPr>
            <p:ph type="sldNum" sz="quarter" idx="5"/>
          </p:nvPr>
        </p:nvSpPr>
        <p:spPr/>
        <p:txBody>
          <a:bodyPr/>
          <a:lstStyle/>
          <a:p>
            <a:fld id="{7143565F-8720-4C1F-A04E-0E1D44BBB7C5}" type="slidenum">
              <a:rPr lang="en-AU" smtClean="0"/>
              <a:t>12</a:t>
            </a:fld>
            <a:endParaRPr lang="en-AU"/>
          </a:p>
        </p:txBody>
      </p:sp>
    </p:spTree>
    <p:extLst>
      <p:ext uri="{BB962C8B-B14F-4D97-AF65-F5344CB8AC3E}">
        <p14:creationId xmlns:p14="http://schemas.microsoft.com/office/powerpoint/2010/main" val="154892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13</a:t>
            </a:fld>
            <a:endParaRPr lang="en-AU"/>
          </a:p>
        </p:txBody>
      </p:sp>
    </p:spTree>
    <p:extLst>
      <p:ext uri="{BB962C8B-B14F-4D97-AF65-F5344CB8AC3E}">
        <p14:creationId xmlns:p14="http://schemas.microsoft.com/office/powerpoint/2010/main" val="1592241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Limitations = </a:t>
            </a:r>
          </a:p>
          <a:p>
            <a:r>
              <a:rPr lang="en-AU" dirty="0"/>
              <a:t>Next steps = dimensionality reduction to mitigate potential overfitting, feature selection to evaluate relative contribution of different regions x features, quality control, evaluate different feature subsets, apply classification model to a separate validation dataset</a:t>
            </a:r>
          </a:p>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19</a:t>
            </a:fld>
            <a:endParaRPr lang="en-AU"/>
          </a:p>
        </p:txBody>
      </p:sp>
    </p:spTree>
    <p:extLst>
      <p:ext uri="{BB962C8B-B14F-4D97-AF65-F5344CB8AC3E}">
        <p14:creationId xmlns:p14="http://schemas.microsoft.com/office/powerpoint/2010/main" val="1045776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20</a:t>
            </a:fld>
            <a:endParaRPr lang="en-AU"/>
          </a:p>
        </p:txBody>
      </p:sp>
    </p:spTree>
    <p:extLst>
      <p:ext uri="{BB962C8B-B14F-4D97-AF65-F5344CB8AC3E}">
        <p14:creationId xmlns:p14="http://schemas.microsoft.com/office/powerpoint/2010/main" val="3398155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duct Sans" panose="020B0403030502040203" pitchFamily="34" charset="0"/>
                <a:ea typeface="Open Sans" pitchFamily="2" charset="0"/>
                <a:cs typeface="Open Sans" pitchFamily="2" charset="0"/>
              </a:rPr>
              <a:t>Schizophrenia is a psychiatric disorder that includes hallmark symptoms like delusions, disorganized thinking, hallucinations, and paranoia. These cognitive deficits are associated with altered neural activity in task-based functional neuroimaging.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duct Sans" panose="020B0403030502040203" pitchFamily="34" charset="0"/>
                <a:ea typeface="Open Sans" pitchFamily="2" charset="0"/>
                <a:cs typeface="Open Sans" pitchFamily="2" charset="0"/>
              </a:rPr>
              <a:t>[</a:t>
            </a:r>
            <a:r>
              <a:rPr lang="en-US" sz="1200" b="1" dirty="0">
                <a:latin typeface="Product Sans" panose="020B0403030502040203" pitchFamily="34" charset="0"/>
                <a:ea typeface="Open Sans" pitchFamily="2" charset="0"/>
                <a:cs typeface="Open Sans" pitchFamily="2" charset="0"/>
              </a:rPr>
              <a:t>click</a:t>
            </a:r>
            <a:r>
              <a:rPr lang="en-US" sz="1200" dirty="0">
                <a:latin typeface="Product Sans" panose="020B0403030502040203" pitchFamily="34" charset="0"/>
                <a:ea typeface="Open Sans" pitchFamily="2" charset="0"/>
                <a:cs typeface="Open Sans" pitchFamily="2" charset="0"/>
              </a:rPr>
              <a:t>] These alterations in neural activity can be detected using fMRI, which measures the amount of blood flowing through a voxel over time as a proxy for neural activity.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duct Sans" panose="020B0403030502040203" pitchFamily="34" charset="0"/>
                <a:ea typeface="Open Sans" pitchFamily="2" charset="0"/>
                <a:cs typeface="Open Sans" pitchFamily="2" charset="0"/>
              </a:rPr>
              <a:t>[</a:t>
            </a:r>
            <a:r>
              <a:rPr lang="en-US" sz="1200" b="1" dirty="0">
                <a:latin typeface="Product Sans" panose="020B0403030502040203" pitchFamily="34" charset="0"/>
                <a:ea typeface="Open Sans" pitchFamily="2" charset="0"/>
                <a:cs typeface="Open Sans" pitchFamily="2" charset="0"/>
              </a:rPr>
              <a:t>click</a:t>
            </a:r>
            <a:r>
              <a:rPr lang="en-US" sz="1200" dirty="0">
                <a:latin typeface="Product Sans" panose="020B0403030502040203" pitchFamily="34" charset="0"/>
                <a:ea typeface="Open Sans" pitchFamily="2" charset="0"/>
                <a:cs typeface="Open Sans" pitchFamily="2" charset="0"/>
              </a:rPr>
              <a:t>] Because schizophrenia is characterized by dysfunction across networks in the brain, it’s a prime candidate for neuroimaging-based classification studies. I’ve highlighted here just a few key studies from the last ten or so years that use resting-state fMRI to classify individuals with versus without schizophrenia.</a:t>
            </a:r>
            <a:endParaRPr lang="en-AU" sz="1200" dirty="0">
              <a:solidFill>
                <a:schemeClr val="tx1"/>
              </a:solidFill>
              <a:latin typeface="Product Sans" panose="020B0403030502040203" pitchFamily="34" charset="0"/>
              <a:ea typeface="Open Sans" pitchFamily="2" charset="0"/>
              <a:cs typeface="Open Sans" pitchFamily="2" charset="0"/>
            </a:endParaRPr>
          </a:p>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a:t>
            </a:fld>
            <a:endParaRPr lang="en-AU"/>
          </a:p>
        </p:txBody>
      </p:sp>
    </p:spTree>
    <p:extLst>
      <p:ext uri="{BB962C8B-B14F-4D97-AF65-F5344CB8AC3E}">
        <p14:creationId xmlns:p14="http://schemas.microsoft.com/office/powerpoint/2010/main" val="4009583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zoom out a bit from schizophrenia, fMRI-measured neural activity in general can be thought of as an interacting system comprised of individual components. At the local level, we have activity dynamics in an individual brain region, like the middle frontal cortex. From an individual region, we can derive univariate features of activity time-series, for example the fractional amplitude of low-frequency fluctuations.</a:t>
            </a:r>
          </a:p>
          <a:p>
            <a:r>
              <a:rPr lang="en-US" dirty="0"/>
              <a:t>[</a:t>
            </a:r>
            <a:r>
              <a:rPr lang="en-US" b="1" dirty="0"/>
              <a:t>click</a:t>
            </a:r>
            <a:r>
              <a:rPr lang="en-US" dirty="0"/>
              <a:t>] </a:t>
            </a:r>
            <a:r>
              <a:rPr lang="en-US" b="0" dirty="0"/>
              <a:t>At the next level up, we can consider the dynamics between pairs of brain regions using pairwise statistics, like the Pearson correlation coefficient. If you calculate such a statistic for all pairs of brain regions, you can construct a functional connectivity map.</a:t>
            </a:r>
          </a:p>
          <a:p>
            <a:r>
              <a:rPr lang="en-US" b="0" dirty="0"/>
              <a:t>[</a:t>
            </a:r>
            <a:r>
              <a:rPr lang="en-US" b="1" dirty="0"/>
              <a:t>click</a:t>
            </a:r>
            <a:r>
              <a:rPr lang="en-US" b="0" dirty="0"/>
              <a:t>] At the highest level, we can consider higher-order interaction networks based on the relationship between three or more brain regions. At this level, you might examine measurements like a brain region’s degree within the graph network.</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3</a:t>
            </a:fld>
            <a:endParaRPr lang="en-AU"/>
          </a:p>
        </p:txBody>
      </p:sp>
    </p:spTree>
    <p:extLst>
      <p:ext uri="{BB962C8B-B14F-4D97-AF65-F5344CB8AC3E}">
        <p14:creationId xmlns:p14="http://schemas.microsoft.com/office/powerpoint/2010/main" val="2622918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today’s workshop, I’ll be focusing on the first two levels: namely, regional univariate time-series dynamics and pairwise bivariate time-series dynamics.</a:t>
            </a:r>
          </a:p>
          <a:p>
            <a:r>
              <a:rPr lang="en-US" dirty="0"/>
              <a:t>[</a:t>
            </a:r>
            <a:r>
              <a:rPr lang="en-US" b="1" dirty="0"/>
              <a:t>click</a:t>
            </a:r>
            <a:r>
              <a:rPr lang="en-US" dirty="0"/>
              <a:t>] In general, most studies that use neuroimaging to classify control versus disease populations generally employ local OR pairwise dynamics without combining the two;</a:t>
            </a:r>
          </a:p>
          <a:p>
            <a:r>
              <a:rPr lang="en-US" dirty="0"/>
              <a:t>[</a:t>
            </a:r>
            <a:r>
              <a:rPr lang="en-US" b="1" dirty="0"/>
              <a:t>click</a:t>
            </a:r>
            <a:r>
              <a:rPr lang="en-US" dirty="0"/>
              <a:t>] Studies generally select 1-2 time-series features a priori based on literature standards, like the </a:t>
            </a:r>
            <a:r>
              <a:rPr lang="en-US" dirty="0" err="1"/>
              <a:t>fALFF</a:t>
            </a:r>
            <a:r>
              <a:rPr lang="en-US" dirty="0"/>
              <a:t> for univariate dynamics and the Pearson correlation coefficient for pairwise dynamics; and</a:t>
            </a:r>
          </a:p>
          <a:p>
            <a:r>
              <a:rPr lang="en-US" dirty="0"/>
              <a:t>[</a:t>
            </a:r>
            <a:r>
              <a:rPr lang="en-US" b="1" dirty="0"/>
              <a:t>click</a:t>
            </a:r>
            <a:r>
              <a:rPr lang="en-US" dirty="0"/>
              <a:t>] Complex classification models tend to yield high classification accuracy but at the expense of obscuring the actual brain region and time-series features that are actually driving the classification. Understanding the anatomical and dynamical properties that distinguish schizophrenia from non-schizophrenia individuals would be highly clinically relevant.</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4</a:t>
            </a:fld>
            <a:endParaRPr lang="en-AU"/>
          </a:p>
        </p:txBody>
      </p:sp>
    </p:spTree>
    <p:extLst>
      <p:ext uri="{BB962C8B-B14F-4D97-AF65-F5344CB8AC3E}">
        <p14:creationId xmlns:p14="http://schemas.microsoft.com/office/powerpoint/2010/main" val="3253829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click</a:t>
            </a:r>
            <a:r>
              <a:rPr lang="en-US" dirty="0"/>
              <a:t>] To address this, we are taking a new approach to neural time-series data analysis that integrates univariate and pairwise statistics to better understand neural activity dysfunction in individual brain regions as well as brain networks. </a:t>
            </a:r>
          </a:p>
          <a:p>
            <a:r>
              <a:rPr lang="en-US" dirty="0"/>
              <a:t>[</a:t>
            </a:r>
            <a:r>
              <a:rPr lang="en-US" b="1" dirty="0"/>
              <a:t>click</a:t>
            </a:r>
            <a:r>
              <a:rPr lang="en-US" dirty="0"/>
              <a:t>] With this pipeline, we can automatically extract dozens to hundreds of time-series features from fMRI data that are founded in interdisciplinary research areas from physiology to econometrics to [one more area from hctsa].</a:t>
            </a:r>
          </a:p>
          <a:p>
            <a:r>
              <a:rPr lang="en-US" dirty="0"/>
              <a:t>[</a:t>
            </a:r>
            <a:r>
              <a:rPr lang="en-US" b="1" dirty="0"/>
              <a:t>click</a:t>
            </a:r>
            <a:r>
              <a:rPr lang="en-US" dirty="0"/>
              <a:t>] Our goal is to comprehensively study univariate and pairwise time-series features that yield biologically interpretable insights from classification analysis.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5</a:t>
            </a:fld>
            <a:endParaRPr lang="en-AU"/>
          </a:p>
        </p:txBody>
      </p:sp>
    </p:spTree>
    <p:extLst>
      <p:ext uri="{BB962C8B-B14F-4D97-AF65-F5344CB8AC3E}">
        <p14:creationId xmlns:p14="http://schemas.microsoft.com/office/powerpoint/2010/main" val="409115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broad methodological overview, we chose to work with an open-access dataset from the UCLA Consortium for Neuropsychiatric Phenomics that contains 118 control participants and 47 participants with schizophrenia.</a:t>
            </a:r>
          </a:p>
          <a:p>
            <a:r>
              <a:rPr lang="en-US" dirty="0"/>
              <a:t>[</a:t>
            </a:r>
            <a:r>
              <a:rPr lang="en-US" b="1" dirty="0"/>
              <a:t>click</a:t>
            </a:r>
            <a:r>
              <a:rPr lang="en-US" dirty="0"/>
              <a:t>] For each subject, we derived resting-state fMRI time-series from 41 cortical and subcortical regions per hemisphere. The fMRI preprocessing included </a:t>
            </a:r>
            <a:r>
              <a:rPr lang="en-US" dirty="0" err="1"/>
              <a:t>fMRIprep</a:t>
            </a:r>
            <a:r>
              <a:rPr lang="en-US" dirty="0"/>
              <a:t> along with independent component analysis-based removal of motion artifacts as well as signal from white matter and CSF, with global gray matter regression. To define our regions of interest, we used the </a:t>
            </a:r>
            <a:r>
              <a:rPr lang="en-US" dirty="0" err="1"/>
              <a:t>Desikan-Killiany</a:t>
            </a:r>
            <a:r>
              <a:rPr lang="en-US" dirty="0"/>
              <a:t> atlas from </a:t>
            </a:r>
            <a:r>
              <a:rPr lang="en-US" dirty="0" err="1"/>
              <a:t>Freesurfer’s</a:t>
            </a:r>
            <a:r>
              <a:rPr lang="en-US" dirty="0"/>
              <a:t> cortical parcellation and subcortical segmentation.</a:t>
            </a:r>
          </a:p>
          <a:p>
            <a:r>
              <a:rPr lang="en-US" dirty="0"/>
              <a:t>[</a:t>
            </a:r>
            <a:r>
              <a:rPr lang="en-US" b="1" dirty="0"/>
              <a:t>click</a:t>
            </a:r>
            <a:r>
              <a:rPr lang="en-US" dirty="0"/>
              <a:t>] For each of these brain regions, we extracted univariate time-series features which I’ll touch on more in the next slide,</a:t>
            </a:r>
          </a:p>
          <a:p>
            <a:r>
              <a:rPr lang="en-US" dirty="0"/>
              <a:t>[</a:t>
            </a:r>
            <a:r>
              <a:rPr lang="en-US" b="1" dirty="0"/>
              <a:t>click</a:t>
            </a:r>
            <a:r>
              <a:rPr lang="en-US" dirty="0"/>
              <a:t>] which distilled our four-dimensional time-series data into a series of two-dimensional matrices, containing the subject by feature values for each brain region.</a:t>
            </a:r>
          </a:p>
          <a:p>
            <a:r>
              <a:rPr lang="en-US" dirty="0"/>
              <a:t>[</a:t>
            </a:r>
            <a:r>
              <a:rPr lang="en-US" b="1" dirty="0"/>
              <a:t>click</a:t>
            </a:r>
            <a:r>
              <a:rPr lang="en-US" dirty="0"/>
              <a:t>] We also examined pairwise time-series features that characterize interactions between pairs of brain regions,</a:t>
            </a:r>
          </a:p>
          <a:p>
            <a:r>
              <a:rPr lang="en-US" dirty="0"/>
              <a:t>[</a:t>
            </a:r>
            <a:r>
              <a:rPr lang="en-US" b="1" dirty="0"/>
              <a:t>click</a:t>
            </a:r>
            <a:r>
              <a:rPr lang="en-US" dirty="0"/>
              <a:t>] which also yields a set of subject-by-feature matrices, this time for the 6,632 pairs of brain regions contained in this atlas.</a:t>
            </a:r>
          </a:p>
        </p:txBody>
      </p:sp>
      <p:sp>
        <p:nvSpPr>
          <p:cNvPr id="4" name="Slide Number Placeholder 3"/>
          <p:cNvSpPr>
            <a:spLocks noGrp="1"/>
          </p:cNvSpPr>
          <p:nvPr>
            <p:ph type="sldNum" sz="quarter" idx="5"/>
          </p:nvPr>
        </p:nvSpPr>
        <p:spPr/>
        <p:txBody>
          <a:bodyPr/>
          <a:lstStyle/>
          <a:p>
            <a:fld id="{7143565F-8720-4C1F-A04E-0E1D44BBB7C5}" type="slidenum">
              <a:rPr lang="en-AU" smtClean="0"/>
              <a:t>6</a:t>
            </a:fld>
            <a:endParaRPr lang="en-AU"/>
          </a:p>
        </p:txBody>
      </p:sp>
    </p:spTree>
    <p:extLst>
      <p:ext uri="{BB962C8B-B14F-4D97-AF65-F5344CB8AC3E}">
        <p14:creationId xmlns:p14="http://schemas.microsoft.com/office/powerpoint/2010/main" val="4020082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just provide some context for the time-series properties we extracted from the fMRI data. For the univariate time-series features, we used the theft package in R developed by Trent Henderson in our group, which can automatically extract up to 1,300 time-series features from an input dataset.</a:t>
            </a:r>
          </a:p>
          <a:p>
            <a:r>
              <a:rPr lang="en-US" dirty="0"/>
              <a:t>[</a:t>
            </a:r>
            <a:r>
              <a:rPr lang="en-US" b="1" dirty="0"/>
              <a:t>click</a:t>
            </a:r>
            <a:r>
              <a:rPr lang="en-US" dirty="0"/>
              <a:t>] Given that we only have 165 subjects, we wanted to work with a minimally redundant and maximally informative subset of these features to reduce the feature dimensionality. Previous work from our collaborator Carl </a:t>
            </a:r>
            <a:r>
              <a:rPr lang="en-US" dirty="0" err="1"/>
              <a:t>Lubba</a:t>
            </a:r>
            <a:r>
              <a:rPr lang="en-US" dirty="0"/>
              <a:t> at Imperial College London identified a subset of 22 features in a data-driven manner that effectively represent the broader feature space, capturing properties from linear and nonlinear autocorrelations to periodicities to consecutive stretches to simple forecasting.</a:t>
            </a:r>
          </a:p>
          <a:p>
            <a:r>
              <a:rPr lang="en-US" dirty="0"/>
              <a:t>[</a:t>
            </a:r>
            <a:r>
              <a:rPr lang="en-US" b="1" dirty="0"/>
              <a:t>click</a:t>
            </a:r>
            <a:r>
              <a:rPr lang="en-US" dirty="0"/>
              <a:t>] In terms of the pairwise time-series features that capture relationships between brain regions, we used pySPI, which is a python-based toolkit that Oliver Cliff from our group developed. This is a comprehensive library of 249 different pairwise time-series statistics that span six overarching types of dynamics, including basic statistics, distance similarity, causal indices, information theory, and spectral properties.</a:t>
            </a:r>
          </a:p>
          <a:p>
            <a:r>
              <a:rPr lang="en-US" dirty="0"/>
              <a:t>[</a:t>
            </a:r>
            <a:r>
              <a:rPr lang="en-US" b="1" dirty="0"/>
              <a:t>click</a:t>
            </a:r>
            <a:r>
              <a:rPr lang="en-US" dirty="0"/>
              <a:t>] As with the univariate time-series features, we took a principled approach to subset the full suite of SPIs down to 18 such that all six SPI categories are represented by at least one SPI.</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7</a:t>
            </a:fld>
            <a:endParaRPr lang="en-AU"/>
          </a:p>
        </p:txBody>
      </p:sp>
    </p:spTree>
    <p:extLst>
      <p:ext uri="{BB962C8B-B14F-4D97-AF65-F5344CB8AC3E}">
        <p14:creationId xmlns:p14="http://schemas.microsoft.com/office/powerpoint/2010/main" val="3872469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balanced accuracy is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9</a:t>
            </a:fld>
            <a:endParaRPr lang="en-AU"/>
          </a:p>
        </p:txBody>
      </p:sp>
    </p:spTree>
    <p:extLst>
      <p:ext uri="{BB962C8B-B14F-4D97-AF65-F5344CB8AC3E}">
        <p14:creationId xmlns:p14="http://schemas.microsoft.com/office/powerpoint/2010/main" val="1128124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10</a:t>
            </a:fld>
            <a:endParaRPr lang="en-AU"/>
          </a:p>
        </p:txBody>
      </p:sp>
    </p:spTree>
    <p:extLst>
      <p:ext uri="{BB962C8B-B14F-4D97-AF65-F5344CB8AC3E}">
        <p14:creationId xmlns:p14="http://schemas.microsoft.com/office/powerpoint/2010/main" val="2492053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7B96B-0C91-46C7-9EFB-4419B247C9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06BDF46-F48E-4367-91CB-9965EC112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B6F3811-015C-4BDC-9422-0C037AADA2CD}"/>
              </a:ext>
            </a:extLst>
          </p:cNvPr>
          <p:cNvSpPr>
            <a:spLocks noGrp="1"/>
          </p:cNvSpPr>
          <p:nvPr>
            <p:ph type="dt" sz="half" idx="10"/>
          </p:nvPr>
        </p:nvSpPr>
        <p:spPr/>
        <p:txBody>
          <a:bodyPr/>
          <a:lstStyle/>
          <a:p>
            <a:r>
              <a:rPr lang="en-US"/>
              <a:t>CNS 2022</a:t>
            </a:r>
            <a:endParaRPr lang="en-AU"/>
          </a:p>
        </p:txBody>
      </p:sp>
      <p:sp>
        <p:nvSpPr>
          <p:cNvPr id="5" name="Footer Placeholder 4">
            <a:extLst>
              <a:ext uri="{FF2B5EF4-FFF2-40B4-BE49-F238E27FC236}">
                <a16:creationId xmlns:a16="http://schemas.microsoft.com/office/drawing/2014/main" id="{5A7C629C-D434-4BBB-B8D5-4C77236AEF3E}"/>
              </a:ext>
            </a:extLst>
          </p:cNvPr>
          <p:cNvSpPr>
            <a:spLocks noGrp="1"/>
          </p:cNvSpPr>
          <p:nvPr>
            <p:ph type="ftr" sz="quarter" idx="11"/>
          </p:nvPr>
        </p:nvSpPr>
        <p:spPr/>
        <p:txBody>
          <a:bodyPr/>
          <a:lstStyle/>
          <a:p>
            <a:r>
              <a:rPr lang="en-AU"/>
              <a:t>CNS 2022 Workshop</a:t>
            </a:r>
          </a:p>
        </p:txBody>
      </p:sp>
      <p:sp>
        <p:nvSpPr>
          <p:cNvPr id="6" name="Slide Number Placeholder 5">
            <a:extLst>
              <a:ext uri="{FF2B5EF4-FFF2-40B4-BE49-F238E27FC236}">
                <a16:creationId xmlns:a16="http://schemas.microsoft.com/office/drawing/2014/main" id="{897AEFE1-CC4F-43A1-B0B1-67CD768E43BA}"/>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218390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8409-F1E6-4CCE-A35F-00D420898B4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1003524-A128-4423-AD07-B9BE6804B3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8797D84-85D5-4703-9D62-59945294F352}"/>
              </a:ext>
            </a:extLst>
          </p:cNvPr>
          <p:cNvSpPr>
            <a:spLocks noGrp="1"/>
          </p:cNvSpPr>
          <p:nvPr>
            <p:ph type="dt" sz="half" idx="10"/>
          </p:nvPr>
        </p:nvSpPr>
        <p:spPr/>
        <p:txBody>
          <a:bodyPr/>
          <a:lstStyle/>
          <a:p>
            <a:r>
              <a:rPr lang="en-US"/>
              <a:t>CNS 2022</a:t>
            </a:r>
            <a:endParaRPr lang="en-AU"/>
          </a:p>
        </p:txBody>
      </p:sp>
      <p:sp>
        <p:nvSpPr>
          <p:cNvPr id="5" name="Footer Placeholder 4">
            <a:extLst>
              <a:ext uri="{FF2B5EF4-FFF2-40B4-BE49-F238E27FC236}">
                <a16:creationId xmlns:a16="http://schemas.microsoft.com/office/drawing/2014/main" id="{3FC85FBD-31E0-4489-8BDD-AF944A4C1256}"/>
              </a:ext>
            </a:extLst>
          </p:cNvPr>
          <p:cNvSpPr>
            <a:spLocks noGrp="1"/>
          </p:cNvSpPr>
          <p:nvPr>
            <p:ph type="ftr" sz="quarter" idx="11"/>
          </p:nvPr>
        </p:nvSpPr>
        <p:spPr/>
        <p:txBody>
          <a:bodyPr/>
          <a:lstStyle/>
          <a:p>
            <a:r>
              <a:rPr lang="en-AU"/>
              <a:t>CNS 2022 Workshop</a:t>
            </a:r>
          </a:p>
        </p:txBody>
      </p:sp>
      <p:sp>
        <p:nvSpPr>
          <p:cNvPr id="6" name="Slide Number Placeholder 5">
            <a:extLst>
              <a:ext uri="{FF2B5EF4-FFF2-40B4-BE49-F238E27FC236}">
                <a16:creationId xmlns:a16="http://schemas.microsoft.com/office/drawing/2014/main" id="{83753084-3E1F-4F6C-BAC8-F88D4806CF52}"/>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2808973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EA975E-4DCA-4A92-AD57-0B1DC64567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1AE73AA-2900-4472-A16C-CDE3E30B6D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12B73C7-E00B-4A1B-854F-D4F5FB3F1507}"/>
              </a:ext>
            </a:extLst>
          </p:cNvPr>
          <p:cNvSpPr>
            <a:spLocks noGrp="1"/>
          </p:cNvSpPr>
          <p:nvPr>
            <p:ph type="dt" sz="half" idx="10"/>
          </p:nvPr>
        </p:nvSpPr>
        <p:spPr/>
        <p:txBody>
          <a:bodyPr/>
          <a:lstStyle/>
          <a:p>
            <a:r>
              <a:rPr lang="en-US"/>
              <a:t>CNS 2022</a:t>
            </a:r>
            <a:endParaRPr lang="en-AU"/>
          </a:p>
        </p:txBody>
      </p:sp>
      <p:sp>
        <p:nvSpPr>
          <p:cNvPr id="5" name="Footer Placeholder 4">
            <a:extLst>
              <a:ext uri="{FF2B5EF4-FFF2-40B4-BE49-F238E27FC236}">
                <a16:creationId xmlns:a16="http://schemas.microsoft.com/office/drawing/2014/main" id="{4E1191B6-3EF3-4905-8503-B578028B898A}"/>
              </a:ext>
            </a:extLst>
          </p:cNvPr>
          <p:cNvSpPr>
            <a:spLocks noGrp="1"/>
          </p:cNvSpPr>
          <p:nvPr>
            <p:ph type="ftr" sz="quarter" idx="11"/>
          </p:nvPr>
        </p:nvSpPr>
        <p:spPr/>
        <p:txBody>
          <a:bodyPr/>
          <a:lstStyle/>
          <a:p>
            <a:r>
              <a:rPr lang="en-AU"/>
              <a:t>CNS 2022 Workshop</a:t>
            </a:r>
          </a:p>
        </p:txBody>
      </p:sp>
      <p:sp>
        <p:nvSpPr>
          <p:cNvPr id="6" name="Slide Number Placeholder 5">
            <a:extLst>
              <a:ext uri="{FF2B5EF4-FFF2-40B4-BE49-F238E27FC236}">
                <a16:creationId xmlns:a16="http://schemas.microsoft.com/office/drawing/2014/main" id="{CD061276-1FFF-41B5-9C1A-04C4C3BEE0C9}"/>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2045928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F041-0BB2-439A-9277-832771846DE5}"/>
              </a:ext>
            </a:extLst>
          </p:cNvPr>
          <p:cNvSpPr>
            <a:spLocks noGrp="1"/>
          </p:cNvSpPr>
          <p:nvPr>
            <p:ph type="title"/>
          </p:nvPr>
        </p:nvSpPr>
        <p:spPr/>
        <p:txBody>
          <a:bodyPr/>
          <a:lstStyle>
            <a:lvl1pPr>
              <a:defRPr>
                <a:latin typeface="Product Sans" panose="020B0403030502040203" pitchFamily="34" charset="0"/>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B88F454-2CEC-4504-9097-F39C664E2965}"/>
              </a:ext>
            </a:extLst>
          </p:cNvPr>
          <p:cNvSpPr>
            <a:spLocks noGrp="1"/>
          </p:cNvSpPr>
          <p:nvPr>
            <p:ph idx="1"/>
          </p:nvPr>
        </p:nvSpPr>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BBAB735-2D8A-424D-8AD5-87F407D69211}"/>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5" name="Footer Placeholder 4">
            <a:extLst>
              <a:ext uri="{FF2B5EF4-FFF2-40B4-BE49-F238E27FC236}">
                <a16:creationId xmlns:a16="http://schemas.microsoft.com/office/drawing/2014/main" id="{AD79948C-5279-445B-ADC0-120C72E25818}"/>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6" name="Slide Number Placeholder 5">
            <a:extLst>
              <a:ext uri="{FF2B5EF4-FFF2-40B4-BE49-F238E27FC236}">
                <a16:creationId xmlns:a16="http://schemas.microsoft.com/office/drawing/2014/main" id="{FC0DAA9E-4E0D-43D4-9DC7-3B4565FF84E8}"/>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1457303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DF3F6-59E3-4343-851B-C60527900E36}"/>
              </a:ext>
            </a:extLst>
          </p:cNvPr>
          <p:cNvSpPr>
            <a:spLocks noGrp="1"/>
          </p:cNvSpPr>
          <p:nvPr>
            <p:ph type="title"/>
          </p:nvPr>
        </p:nvSpPr>
        <p:spPr>
          <a:xfrm>
            <a:off x="831850" y="1709738"/>
            <a:ext cx="10515600" cy="2852737"/>
          </a:xfrm>
        </p:spPr>
        <p:txBody>
          <a:bodyPr anchor="b"/>
          <a:lstStyle>
            <a:lvl1pPr>
              <a:defRPr sz="6000">
                <a:latin typeface="Product Sans" panose="020B0403030502040203" pitchFamily="34" charset="0"/>
              </a:defRPr>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699290B-48F9-41EA-BBF6-FE459BD303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Product Sans" panose="020B040303050204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E43AAF-C907-4118-89D6-CE83947DAADA}"/>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5" name="Footer Placeholder 4">
            <a:extLst>
              <a:ext uri="{FF2B5EF4-FFF2-40B4-BE49-F238E27FC236}">
                <a16:creationId xmlns:a16="http://schemas.microsoft.com/office/drawing/2014/main" id="{521496C9-2DA3-4617-A815-D92DB6A762E8}"/>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6" name="Slide Number Placeholder 5">
            <a:extLst>
              <a:ext uri="{FF2B5EF4-FFF2-40B4-BE49-F238E27FC236}">
                <a16:creationId xmlns:a16="http://schemas.microsoft.com/office/drawing/2014/main" id="{052BDE43-CE9E-460B-8186-68020C577D2B}"/>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1615562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ADBC-52F1-4B12-AC0E-1B6E97DC9F1D}"/>
              </a:ext>
            </a:extLst>
          </p:cNvPr>
          <p:cNvSpPr>
            <a:spLocks noGrp="1"/>
          </p:cNvSpPr>
          <p:nvPr>
            <p:ph type="title"/>
          </p:nvPr>
        </p:nvSpPr>
        <p:spPr/>
        <p:txBody>
          <a:bodyPr/>
          <a:lstStyle>
            <a:lvl1pPr>
              <a:defRPr>
                <a:latin typeface="Product Sans" panose="020B0403030502040203" pitchFamily="34" charset="0"/>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D5A3C90-4E88-4623-A752-C99123310F17}"/>
              </a:ext>
            </a:extLst>
          </p:cNvPr>
          <p:cNvSpPr>
            <a:spLocks noGrp="1"/>
          </p:cNvSpPr>
          <p:nvPr>
            <p:ph sz="half" idx="1"/>
          </p:nvPr>
        </p:nvSpPr>
        <p:spPr>
          <a:xfrm>
            <a:off x="838200" y="1825625"/>
            <a:ext cx="5181600" cy="435133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D555A01-D78C-426A-953A-87F835EE3701}"/>
              </a:ext>
            </a:extLst>
          </p:cNvPr>
          <p:cNvSpPr>
            <a:spLocks noGrp="1"/>
          </p:cNvSpPr>
          <p:nvPr>
            <p:ph sz="half" idx="2"/>
          </p:nvPr>
        </p:nvSpPr>
        <p:spPr>
          <a:xfrm>
            <a:off x="6172200" y="1825625"/>
            <a:ext cx="5181600" cy="435133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2F9B913-1D5B-46EC-9A5E-AFF61A5604C0}"/>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6" name="Footer Placeholder 5">
            <a:extLst>
              <a:ext uri="{FF2B5EF4-FFF2-40B4-BE49-F238E27FC236}">
                <a16:creationId xmlns:a16="http://schemas.microsoft.com/office/drawing/2014/main" id="{5FA2233F-DE88-439D-B1D5-E4841FE5BA55}"/>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7" name="Slide Number Placeholder 6">
            <a:extLst>
              <a:ext uri="{FF2B5EF4-FFF2-40B4-BE49-F238E27FC236}">
                <a16:creationId xmlns:a16="http://schemas.microsoft.com/office/drawing/2014/main" id="{76B80032-7318-4091-90CA-43A38DD5CD1C}"/>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2183453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8D70-690C-484B-97C7-DDD64E90D247}"/>
              </a:ext>
            </a:extLst>
          </p:cNvPr>
          <p:cNvSpPr>
            <a:spLocks noGrp="1"/>
          </p:cNvSpPr>
          <p:nvPr>
            <p:ph type="title"/>
          </p:nvPr>
        </p:nvSpPr>
        <p:spPr>
          <a:xfrm>
            <a:off x="839788" y="365125"/>
            <a:ext cx="10515600" cy="1325563"/>
          </a:xfrm>
        </p:spPr>
        <p:txBody>
          <a:bodyPr/>
          <a:lstStyle>
            <a:lvl1pPr>
              <a:defRPr>
                <a:latin typeface="Product Sans" panose="020B0403030502040203" pitchFamily="34" charset="0"/>
              </a:defRPr>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02EDF41-4793-48EB-8DE1-DDB5EF8F9714}"/>
              </a:ext>
            </a:extLst>
          </p:cNvPr>
          <p:cNvSpPr>
            <a:spLocks noGrp="1"/>
          </p:cNvSpPr>
          <p:nvPr>
            <p:ph type="body" idx="1"/>
          </p:nvPr>
        </p:nvSpPr>
        <p:spPr>
          <a:xfrm>
            <a:off x="839788" y="1681163"/>
            <a:ext cx="5157787" cy="823912"/>
          </a:xfrm>
        </p:spPr>
        <p:txBody>
          <a:bodyPr anchor="b"/>
          <a:lstStyle>
            <a:lvl1pPr marL="0" indent="0">
              <a:buNone/>
              <a:defRPr sz="2400" b="1">
                <a:latin typeface="Product Sans" panose="020B040303050204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A04487-54D3-4D59-88BE-AEE0B4AD2A5C}"/>
              </a:ext>
            </a:extLst>
          </p:cNvPr>
          <p:cNvSpPr>
            <a:spLocks noGrp="1"/>
          </p:cNvSpPr>
          <p:nvPr>
            <p:ph sz="half" idx="2"/>
          </p:nvPr>
        </p:nvSpPr>
        <p:spPr>
          <a:xfrm>
            <a:off x="839788" y="2505075"/>
            <a:ext cx="5157787" cy="368458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9321839-FBC6-4698-834C-D9C1861EB342}"/>
              </a:ext>
            </a:extLst>
          </p:cNvPr>
          <p:cNvSpPr>
            <a:spLocks noGrp="1"/>
          </p:cNvSpPr>
          <p:nvPr>
            <p:ph type="body" sz="quarter" idx="3"/>
          </p:nvPr>
        </p:nvSpPr>
        <p:spPr>
          <a:xfrm>
            <a:off x="6172200" y="1681163"/>
            <a:ext cx="5183188" cy="823912"/>
          </a:xfrm>
        </p:spPr>
        <p:txBody>
          <a:bodyPr anchor="b"/>
          <a:lstStyle>
            <a:lvl1pPr marL="0" indent="0">
              <a:buNone/>
              <a:defRPr sz="2400" b="1">
                <a:latin typeface="Product Sans" panose="020B040303050204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D253C0-125A-4820-98EB-19322F66CD19}"/>
              </a:ext>
            </a:extLst>
          </p:cNvPr>
          <p:cNvSpPr>
            <a:spLocks noGrp="1"/>
          </p:cNvSpPr>
          <p:nvPr>
            <p:ph sz="quarter" idx="4"/>
          </p:nvPr>
        </p:nvSpPr>
        <p:spPr>
          <a:xfrm>
            <a:off x="6172200" y="2505075"/>
            <a:ext cx="5183188" cy="368458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268B825-1E70-4B67-A2DD-AA2BF91714C4}"/>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8" name="Footer Placeholder 7">
            <a:extLst>
              <a:ext uri="{FF2B5EF4-FFF2-40B4-BE49-F238E27FC236}">
                <a16:creationId xmlns:a16="http://schemas.microsoft.com/office/drawing/2014/main" id="{7ECB6B8E-B77B-4495-BC61-53223BC23ADE}"/>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9" name="Slide Number Placeholder 8">
            <a:extLst>
              <a:ext uri="{FF2B5EF4-FFF2-40B4-BE49-F238E27FC236}">
                <a16:creationId xmlns:a16="http://schemas.microsoft.com/office/drawing/2014/main" id="{031F2191-0CD2-4939-B2BE-A656DEB18964}"/>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2124104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BFE9-6AC1-443E-9CC8-37FCA924A47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0340FEB-2A38-4830-AAC7-CE1906BAEDC6}"/>
              </a:ext>
            </a:extLst>
          </p:cNvPr>
          <p:cNvSpPr>
            <a:spLocks noGrp="1"/>
          </p:cNvSpPr>
          <p:nvPr>
            <p:ph type="dt" sz="half" idx="10"/>
          </p:nvPr>
        </p:nvSpPr>
        <p:spPr/>
        <p:txBody>
          <a:bodyPr/>
          <a:lstStyle/>
          <a:p>
            <a:r>
              <a:rPr lang="en-US"/>
              <a:t>CNS 2022</a:t>
            </a:r>
            <a:endParaRPr lang="en-AU"/>
          </a:p>
        </p:txBody>
      </p:sp>
      <p:sp>
        <p:nvSpPr>
          <p:cNvPr id="4" name="Footer Placeholder 3">
            <a:extLst>
              <a:ext uri="{FF2B5EF4-FFF2-40B4-BE49-F238E27FC236}">
                <a16:creationId xmlns:a16="http://schemas.microsoft.com/office/drawing/2014/main" id="{697914D1-913D-4AB1-A7A8-5C6963932919}"/>
              </a:ext>
            </a:extLst>
          </p:cNvPr>
          <p:cNvSpPr>
            <a:spLocks noGrp="1"/>
          </p:cNvSpPr>
          <p:nvPr>
            <p:ph type="ftr" sz="quarter" idx="11"/>
          </p:nvPr>
        </p:nvSpPr>
        <p:spPr/>
        <p:txBody>
          <a:bodyPr/>
          <a:lstStyle/>
          <a:p>
            <a:r>
              <a:rPr lang="en-AU"/>
              <a:t>CNS 2022 Workshop</a:t>
            </a:r>
          </a:p>
        </p:txBody>
      </p:sp>
      <p:sp>
        <p:nvSpPr>
          <p:cNvPr id="5" name="Slide Number Placeholder 4">
            <a:extLst>
              <a:ext uri="{FF2B5EF4-FFF2-40B4-BE49-F238E27FC236}">
                <a16:creationId xmlns:a16="http://schemas.microsoft.com/office/drawing/2014/main" id="{F3BE6188-27A3-4ECC-BB65-F67F6E84FC94}"/>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387637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988602-0878-4FCA-85BC-510462E7ED5D}"/>
              </a:ext>
            </a:extLst>
          </p:cNvPr>
          <p:cNvSpPr>
            <a:spLocks noGrp="1"/>
          </p:cNvSpPr>
          <p:nvPr>
            <p:ph type="dt" sz="half" idx="10"/>
          </p:nvPr>
        </p:nvSpPr>
        <p:spPr/>
        <p:txBody>
          <a:bodyPr/>
          <a:lstStyle/>
          <a:p>
            <a:r>
              <a:rPr lang="en-US"/>
              <a:t>CNS 2022</a:t>
            </a:r>
            <a:endParaRPr lang="en-AU"/>
          </a:p>
        </p:txBody>
      </p:sp>
      <p:sp>
        <p:nvSpPr>
          <p:cNvPr id="3" name="Footer Placeholder 2">
            <a:extLst>
              <a:ext uri="{FF2B5EF4-FFF2-40B4-BE49-F238E27FC236}">
                <a16:creationId xmlns:a16="http://schemas.microsoft.com/office/drawing/2014/main" id="{9F5CBEBF-E235-4C82-AE36-EFC865D21B3F}"/>
              </a:ext>
            </a:extLst>
          </p:cNvPr>
          <p:cNvSpPr>
            <a:spLocks noGrp="1"/>
          </p:cNvSpPr>
          <p:nvPr>
            <p:ph type="ftr" sz="quarter" idx="11"/>
          </p:nvPr>
        </p:nvSpPr>
        <p:spPr/>
        <p:txBody>
          <a:bodyPr/>
          <a:lstStyle/>
          <a:p>
            <a:r>
              <a:rPr lang="en-AU"/>
              <a:t>CNS 2022 Workshop</a:t>
            </a:r>
          </a:p>
        </p:txBody>
      </p:sp>
      <p:sp>
        <p:nvSpPr>
          <p:cNvPr id="4" name="Slide Number Placeholder 3">
            <a:extLst>
              <a:ext uri="{FF2B5EF4-FFF2-40B4-BE49-F238E27FC236}">
                <a16:creationId xmlns:a16="http://schemas.microsoft.com/office/drawing/2014/main" id="{7D6B621B-A423-4A21-9389-70F758D803CC}"/>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1476302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836A-8E97-4120-81A5-454641431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14A6AB8-2EF2-4C53-AF22-7A6F5D7309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602B783-3B85-4EFB-9B23-4395A001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6C0B35-144F-4A2D-9059-53F33E4369A0}"/>
              </a:ext>
            </a:extLst>
          </p:cNvPr>
          <p:cNvSpPr>
            <a:spLocks noGrp="1"/>
          </p:cNvSpPr>
          <p:nvPr>
            <p:ph type="dt" sz="half" idx="10"/>
          </p:nvPr>
        </p:nvSpPr>
        <p:spPr/>
        <p:txBody>
          <a:bodyPr/>
          <a:lstStyle/>
          <a:p>
            <a:r>
              <a:rPr lang="en-US"/>
              <a:t>CNS 2022</a:t>
            </a:r>
            <a:endParaRPr lang="en-AU"/>
          </a:p>
        </p:txBody>
      </p:sp>
      <p:sp>
        <p:nvSpPr>
          <p:cNvPr id="6" name="Footer Placeholder 5">
            <a:extLst>
              <a:ext uri="{FF2B5EF4-FFF2-40B4-BE49-F238E27FC236}">
                <a16:creationId xmlns:a16="http://schemas.microsoft.com/office/drawing/2014/main" id="{DA904F9D-AB07-4054-9863-273C20B3749A}"/>
              </a:ext>
            </a:extLst>
          </p:cNvPr>
          <p:cNvSpPr>
            <a:spLocks noGrp="1"/>
          </p:cNvSpPr>
          <p:nvPr>
            <p:ph type="ftr" sz="quarter" idx="11"/>
          </p:nvPr>
        </p:nvSpPr>
        <p:spPr/>
        <p:txBody>
          <a:bodyPr/>
          <a:lstStyle/>
          <a:p>
            <a:r>
              <a:rPr lang="en-AU"/>
              <a:t>CNS 2022 Workshop</a:t>
            </a:r>
          </a:p>
        </p:txBody>
      </p:sp>
      <p:sp>
        <p:nvSpPr>
          <p:cNvPr id="7" name="Slide Number Placeholder 6">
            <a:extLst>
              <a:ext uri="{FF2B5EF4-FFF2-40B4-BE49-F238E27FC236}">
                <a16:creationId xmlns:a16="http://schemas.microsoft.com/office/drawing/2014/main" id="{F7F42B91-717C-4364-B23A-B6D940343040}"/>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3873223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7FC2-48CB-40EC-9847-D07EB9698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1B6D1BC-40B9-4C3D-868C-9D5C36A57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A49E974-08F9-48CD-AFD7-B578E65114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F0504-1D44-4A1F-ACB3-D2FE456EE789}"/>
              </a:ext>
            </a:extLst>
          </p:cNvPr>
          <p:cNvSpPr>
            <a:spLocks noGrp="1"/>
          </p:cNvSpPr>
          <p:nvPr>
            <p:ph type="dt" sz="half" idx="10"/>
          </p:nvPr>
        </p:nvSpPr>
        <p:spPr/>
        <p:txBody>
          <a:bodyPr/>
          <a:lstStyle/>
          <a:p>
            <a:r>
              <a:rPr lang="en-US"/>
              <a:t>CNS 2022</a:t>
            </a:r>
            <a:endParaRPr lang="en-AU"/>
          </a:p>
        </p:txBody>
      </p:sp>
      <p:sp>
        <p:nvSpPr>
          <p:cNvPr id="6" name="Footer Placeholder 5">
            <a:extLst>
              <a:ext uri="{FF2B5EF4-FFF2-40B4-BE49-F238E27FC236}">
                <a16:creationId xmlns:a16="http://schemas.microsoft.com/office/drawing/2014/main" id="{941823C8-AE3B-4AE7-A381-B8F4A61330B7}"/>
              </a:ext>
            </a:extLst>
          </p:cNvPr>
          <p:cNvSpPr>
            <a:spLocks noGrp="1"/>
          </p:cNvSpPr>
          <p:nvPr>
            <p:ph type="ftr" sz="quarter" idx="11"/>
          </p:nvPr>
        </p:nvSpPr>
        <p:spPr/>
        <p:txBody>
          <a:bodyPr/>
          <a:lstStyle/>
          <a:p>
            <a:r>
              <a:rPr lang="en-AU"/>
              <a:t>CNS 2022 Workshop</a:t>
            </a:r>
          </a:p>
        </p:txBody>
      </p:sp>
      <p:sp>
        <p:nvSpPr>
          <p:cNvPr id="7" name="Slide Number Placeholder 6">
            <a:extLst>
              <a:ext uri="{FF2B5EF4-FFF2-40B4-BE49-F238E27FC236}">
                <a16:creationId xmlns:a16="http://schemas.microsoft.com/office/drawing/2014/main" id="{2AEC0C76-486E-4D07-9B60-D857BAB5BA44}"/>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30804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8CD61E-70E4-4D19-AB8A-05875462D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762CFC9-2925-4E22-A109-B35804329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02A1876-5069-408A-91F2-378427F21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CNS 2022</a:t>
            </a:r>
            <a:endParaRPr lang="en-AU"/>
          </a:p>
        </p:txBody>
      </p:sp>
      <p:sp>
        <p:nvSpPr>
          <p:cNvPr id="5" name="Footer Placeholder 4">
            <a:extLst>
              <a:ext uri="{FF2B5EF4-FFF2-40B4-BE49-F238E27FC236}">
                <a16:creationId xmlns:a16="http://schemas.microsoft.com/office/drawing/2014/main" id="{51DEAD07-066E-4AB2-AC9C-D4D527A24B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CNS 2022 Workshop</a:t>
            </a:r>
          </a:p>
        </p:txBody>
      </p:sp>
      <p:sp>
        <p:nvSpPr>
          <p:cNvPr id="6" name="Slide Number Placeholder 5">
            <a:extLst>
              <a:ext uri="{FF2B5EF4-FFF2-40B4-BE49-F238E27FC236}">
                <a16:creationId xmlns:a16="http://schemas.microsoft.com/office/drawing/2014/main" id="{5B3C4729-1325-41EA-9733-6532C29B3E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2B02F8-E519-4AA4-8330-31B4BA7144F5}" type="slidenum">
              <a:rPr lang="en-AU" smtClean="0"/>
              <a:t>‹#›</a:t>
            </a:fld>
            <a:endParaRPr lang="en-AU"/>
          </a:p>
        </p:txBody>
      </p:sp>
    </p:spTree>
    <p:extLst>
      <p:ext uri="{BB962C8B-B14F-4D97-AF65-F5344CB8AC3E}">
        <p14:creationId xmlns:p14="http://schemas.microsoft.com/office/powerpoint/2010/main" val="3639821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6.xml"/><Relationship Id="rId18" Type="http://schemas.openxmlformats.org/officeDocument/2006/relationships/image" Target="../media/image9.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png"/><Relationship Id="rId17" Type="http://schemas.openxmlformats.org/officeDocument/2006/relationships/customXml" Target="../ink/ink8.xml"/><Relationship Id="rId2" Type="http://schemas.openxmlformats.org/officeDocument/2006/relationships/notesSlide" Target="../notesSlides/notesSlide1.xml"/><Relationship Id="rId16"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5.png"/><Relationship Id="rId19"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customXml" Target="../ink/ink4.xml"/><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3.png"/><Relationship Id="rId10" Type="http://schemas.microsoft.com/office/2007/relationships/hdphoto" Target="../media/hdphoto6.wdp"/><Relationship Id="rId4" Type="http://schemas.microsoft.com/office/2007/relationships/hdphoto" Target="../media/hdphoto5.wdp"/><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gif"/></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3.wdp"/><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microsoft.com/office/2007/relationships/hdphoto" Target="../media/hdphoto4.wdp"/><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2CF40C5-CFBE-45D2-9767-E5F84773C661}"/>
              </a:ext>
            </a:extLst>
          </p:cNvPr>
          <p:cNvSpPr>
            <a:spLocks noGrp="1"/>
          </p:cNvSpPr>
          <p:nvPr>
            <p:ph type="title"/>
          </p:nvPr>
        </p:nvSpPr>
        <p:spPr>
          <a:xfrm>
            <a:off x="274431" y="4947690"/>
            <a:ext cx="5726785" cy="1569661"/>
          </a:xfrm>
        </p:spPr>
        <p:txBody>
          <a:bodyPr>
            <a:noAutofit/>
          </a:bodyPr>
          <a:lstStyle/>
          <a:p>
            <a:r>
              <a:rPr lang="en-US" sz="3200" dirty="0">
                <a:solidFill>
                  <a:schemeClr val="bg1"/>
                </a:solidFill>
                <a:latin typeface="Product Sans" panose="020B0403030502040203" pitchFamily="34" charset="0"/>
              </a:rPr>
              <a:t>Integrating </a:t>
            </a:r>
            <a:r>
              <a:rPr lang="en-US" sz="3200" b="1" dirty="0">
                <a:solidFill>
                  <a:schemeClr val="bg1"/>
                </a:solidFill>
                <a:latin typeface="Product Sans" panose="020B0403030502040203" pitchFamily="34" charset="0"/>
              </a:rPr>
              <a:t>local</a:t>
            </a:r>
            <a:r>
              <a:rPr lang="en-US" sz="3200" dirty="0">
                <a:solidFill>
                  <a:schemeClr val="bg1"/>
                </a:solidFill>
                <a:latin typeface="Product Sans" panose="020B0403030502040203" pitchFamily="34" charset="0"/>
              </a:rPr>
              <a:t> and </a:t>
            </a:r>
            <a:r>
              <a:rPr lang="en-US" sz="3200" b="1" dirty="0">
                <a:solidFill>
                  <a:schemeClr val="bg1"/>
                </a:solidFill>
                <a:latin typeface="Product Sans" panose="020B0403030502040203" pitchFamily="34" charset="0"/>
              </a:rPr>
              <a:t>pairwise</a:t>
            </a:r>
            <a:r>
              <a:rPr lang="en-US" sz="3200" dirty="0">
                <a:solidFill>
                  <a:schemeClr val="bg1"/>
                </a:solidFill>
                <a:latin typeface="Product Sans" panose="020B0403030502040203" pitchFamily="34" charset="0"/>
              </a:rPr>
              <a:t> </a:t>
            </a:r>
            <a:r>
              <a:rPr lang="en-US" sz="3200" b="1" dirty="0">
                <a:solidFill>
                  <a:schemeClr val="bg1"/>
                </a:solidFill>
                <a:latin typeface="Product Sans" panose="020B0403030502040203" pitchFamily="34" charset="0"/>
              </a:rPr>
              <a:t>neural time-series dynamics </a:t>
            </a:r>
            <a:r>
              <a:rPr lang="en-US" sz="3200" dirty="0">
                <a:solidFill>
                  <a:schemeClr val="bg1"/>
                </a:solidFill>
                <a:latin typeface="Product Sans" panose="020B0403030502040203" pitchFamily="34" charset="0"/>
              </a:rPr>
              <a:t>to study schizophrenia</a:t>
            </a:r>
            <a:endParaRPr lang="en-US" sz="3200" b="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186C71E1-B60A-4896-9E69-B36E4DD6D5B5}"/>
              </a:ext>
            </a:extLst>
          </p:cNvPr>
          <p:cNvSpPr txBox="1"/>
          <p:nvPr/>
        </p:nvSpPr>
        <p:spPr>
          <a:xfrm>
            <a:off x="5854801" y="4907125"/>
            <a:ext cx="6096000" cy="1569660"/>
          </a:xfrm>
          <a:prstGeom prst="rect">
            <a:avLst/>
          </a:prstGeom>
          <a:noFill/>
        </p:spPr>
        <p:txBody>
          <a:bodyPr wrap="square">
            <a:spAutoFit/>
          </a:bodyPr>
          <a:lstStyle/>
          <a:p>
            <a:pPr marL="0" indent="0" algn="r">
              <a:buNone/>
            </a:pPr>
            <a:r>
              <a:rPr lang="en-US" sz="2400" b="1" dirty="0">
                <a:solidFill>
                  <a:schemeClr val="bg1"/>
                </a:solidFill>
                <a:latin typeface="Product Sans" panose="020B0403030502040203" pitchFamily="34" charset="0"/>
              </a:rPr>
              <a:t>Presented by:</a:t>
            </a:r>
            <a:endParaRPr lang="en-US" sz="2400" dirty="0">
              <a:solidFill>
                <a:schemeClr val="bg1"/>
              </a:solidFill>
              <a:latin typeface="Product Sans" panose="020B0403030502040203" pitchFamily="34" charset="0"/>
            </a:endParaRPr>
          </a:p>
          <a:p>
            <a:pPr marL="0" indent="0" algn="r">
              <a:buNone/>
            </a:pPr>
            <a:r>
              <a:rPr lang="en-US" sz="2400" dirty="0">
                <a:solidFill>
                  <a:schemeClr val="bg1"/>
                </a:solidFill>
                <a:latin typeface="Product Sans" panose="020B0403030502040203" pitchFamily="34" charset="0"/>
              </a:rPr>
              <a:t>Annie G. Bryant</a:t>
            </a:r>
          </a:p>
          <a:p>
            <a:pPr marL="0" indent="0" algn="r">
              <a:buNone/>
            </a:pPr>
            <a:r>
              <a:rPr lang="en-US" sz="2400" dirty="0">
                <a:solidFill>
                  <a:schemeClr val="bg1"/>
                </a:solidFill>
                <a:latin typeface="Product Sans" panose="020B0403030502040203" pitchFamily="34" charset="0"/>
              </a:rPr>
              <a:t>Dynamics and Neural Systems Lab</a:t>
            </a:r>
          </a:p>
          <a:p>
            <a:pPr marL="0" indent="0" algn="r">
              <a:buNone/>
            </a:pPr>
            <a:r>
              <a:rPr lang="en-US" sz="2400" dirty="0">
                <a:solidFill>
                  <a:schemeClr val="bg1"/>
                </a:solidFill>
                <a:latin typeface="Product Sans" panose="020B0403030502040203" pitchFamily="34" charset="0"/>
              </a:rPr>
              <a:t>The University of Sydney</a:t>
            </a:r>
          </a:p>
        </p:txBody>
      </p:sp>
      <p:cxnSp>
        <p:nvCxnSpPr>
          <p:cNvPr id="12" name="Straight Connector 11">
            <a:extLst>
              <a:ext uri="{FF2B5EF4-FFF2-40B4-BE49-F238E27FC236}">
                <a16:creationId xmlns:a16="http://schemas.microsoft.com/office/drawing/2014/main" id="{077C092A-8D4A-41D1-89AC-8368D125F41D}"/>
              </a:ext>
            </a:extLst>
          </p:cNvPr>
          <p:cNvCxnSpPr>
            <a:cxnSpLocks/>
          </p:cNvCxnSpPr>
          <p:nvPr/>
        </p:nvCxnSpPr>
        <p:spPr>
          <a:xfrm flipH="1">
            <a:off x="715702" y="2246760"/>
            <a:ext cx="3210186" cy="135096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3FF38286-C7A3-4C87-B488-85C65F6A7FF2}"/>
              </a:ext>
            </a:extLst>
          </p:cNvPr>
          <p:cNvGrpSpPr/>
          <p:nvPr/>
        </p:nvGrpSpPr>
        <p:grpSpPr>
          <a:xfrm>
            <a:off x="7827800" y="1618197"/>
            <a:ext cx="3650195" cy="2624666"/>
            <a:chOff x="7798475" y="1385083"/>
            <a:chExt cx="3431272" cy="2467250"/>
          </a:xfrm>
        </p:grpSpPr>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16A12608-E9A9-4D72-A1EF-FF970FE0FCD2}"/>
                    </a:ext>
                  </a:extLst>
                </p14:cNvPr>
                <p14:cNvContentPartPr/>
                <p14:nvPr/>
              </p14:nvContentPartPr>
              <p14:xfrm rot="21266690">
                <a:off x="7798475" y="1385083"/>
                <a:ext cx="3251633" cy="758929"/>
              </p14:xfrm>
            </p:contentPart>
          </mc:Choice>
          <mc:Fallback xmlns="">
            <p:pic>
              <p:nvPicPr>
                <p:cNvPr id="23" name="Ink 22">
                  <a:extLst>
                    <a:ext uri="{FF2B5EF4-FFF2-40B4-BE49-F238E27FC236}">
                      <a16:creationId xmlns:a16="http://schemas.microsoft.com/office/drawing/2014/main" id="{16A12608-E9A9-4D72-A1EF-FF970FE0FCD2}"/>
                    </a:ext>
                  </a:extLst>
                </p:cNvPr>
                <p:cNvPicPr/>
                <p:nvPr/>
              </p:nvPicPr>
              <p:blipFill>
                <a:blip r:embed="rId4"/>
                <a:stretch>
                  <a:fillRect/>
                </a:stretch>
              </p:blipFill>
              <p:spPr>
                <a:xfrm rot="21266690">
                  <a:off x="7764636" y="1351232"/>
                  <a:ext cx="3318974" cy="82629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F2B370A9-D5BB-493B-A45D-EAA2A9564642}"/>
                    </a:ext>
                  </a:extLst>
                </p14:cNvPr>
                <p14:cNvContentPartPr/>
                <p14:nvPr/>
              </p14:nvContentPartPr>
              <p14:xfrm rot="21223152">
                <a:off x="7940957" y="1648104"/>
                <a:ext cx="3138701" cy="888538"/>
              </p14:xfrm>
            </p:contentPart>
          </mc:Choice>
          <mc:Fallback xmlns="">
            <p:pic>
              <p:nvPicPr>
                <p:cNvPr id="24" name="Ink 23">
                  <a:extLst>
                    <a:ext uri="{FF2B5EF4-FFF2-40B4-BE49-F238E27FC236}">
                      <a16:creationId xmlns:a16="http://schemas.microsoft.com/office/drawing/2014/main" id="{F2B370A9-D5BB-493B-A45D-EAA2A9564642}"/>
                    </a:ext>
                  </a:extLst>
                </p:cNvPr>
                <p:cNvPicPr/>
                <p:nvPr/>
              </p:nvPicPr>
              <p:blipFill>
                <a:blip r:embed="rId6"/>
                <a:stretch>
                  <a:fillRect/>
                </a:stretch>
              </p:blipFill>
              <p:spPr>
                <a:xfrm rot="21223152">
                  <a:off x="7907455" y="1614606"/>
                  <a:ext cx="3206043" cy="95587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23DFBAF3-80F0-4E5D-9BF1-D23C37C43C22}"/>
                    </a:ext>
                  </a:extLst>
                </p14:cNvPr>
                <p14:cNvContentPartPr/>
                <p14:nvPr/>
              </p14:nvContentPartPr>
              <p14:xfrm rot="21041606">
                <a:off x="7980162" y="1855829"/>
                <a:ext cx="293" cy="293"/>
              </p14:xfrm>
            </p:contentPart>
          </mc:Choice>
          <mc:Fallback xmlns="">
            <p:pic>
              <p:nvPicPr>
                <p:cNvPr id="25" name="Ink 24">
                  <a:extLst>
                    <a:ext uri="{FF2B5EF4-FFF2-40B4-BE49-F238E27FC236}">
                      <a16:creationId xmlns:a16="http://schemas.microsoft.com/office/drawing/2014/main" id="{23DFBAF3-80F0-4E5D-9BF1-D23C37C43C22}"/>
                    </a:ext>
                  </a:extLst>
                </p:cNvPr>
                <p:cNvPicPr/>
                <p:nvPr/>
              </p:nvPicPr>
              <p:blipFill>
                <a:blip r:embed="rId8"/>
                <a:stretch>
                  <a:fillRect/>
                </a:stretch>
              </p:blipFill>
              <p:spPr>
                <a:xfrm rot="21041606">
                  <a:off x="7950862" y="1826822"/>
                  <a:ext cx="58600" cy="5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548D7945-A0BC-4E98-8550-D6F0F442D0E5}"/>
                    </a:ext>
                  </a:extLst>
                </p14:cNvPr>
                <p14:cNvContentPartPr/>
                <p14:nvPr/>
              </p14:nvContentPartPr>
              <p14:xfrm rot="21262481">
                <a:off x="7958804" y="1788245"/>
                <a:ext cx="3139286" cy="1000592"/>
              </p14:xfrm>
            </p:contentPart>
          </mc:Choice>
          <mc:Fallback xmlns="">
            <p:pic>
              <p:nvPicPr>
                <p:cNvPr id="47" name="Ink 46">
                  <a:extLst>
                    <a:ext uri="{FF2B5EF4-FFF2-40B4-BE49-F238E27FC236}">
                      <a16:creationId xmlns:a16="http://schemas.microsoft.com/office/drawing/2014/main" id="{548D7945-A0BC-4E98-8550-D6F0F442D0E5}"/>
                    </a:ext>
                  </a:extLst>
                </p:cNvPr>
                <p:cNvPicPr/>
                <p:nvPr/>
              </p:nvPicPr>
              <p:blipFill>
                <a:blip r:embed="rId10"/>
                <a:stretch>
                  <a:fillRect/>
                </a:stretch>
              </p:blipFill>
              <p:spPr>
                <a:xfrm rot="21262481">
                  <a:off x="7925303" y="1754745"/>
                  <a:ext cx="3206627" cy="106793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8" name="Ink 47">
                  <a:extLst>
                    <a:ext uri="{FF2B5EF4-FFF2-40B4-BE49-F238E27FC236}">
                      <a16:creationId xmlns:a16="http://schemas.microsoft.com/office/drawing/2014/main" id="{B2A33960-18FE-4883-9A8A-AF4243D02E6E}"/>
                    </a:ext>
                  </a:extLst>
                </p14:cNvPr>
                <p14:cNvContentPartPr/>
                <p14:nvPr/>
              </p14:nvContentPartPr>
              <p14:xfrm rot="21041606">
                <a:off x="7943883" y="1976076"/>
                <a:ext cx="1755" cy="2048"/>
              </p14:xfrm>
            </p:contentPart>
          </mc:Choice>
          <mc:Fallback xmlns="">
            <p:pic>
              <p:nvPicPr>
                <p:cNvPr id="48" name="Ink 47">
                  <a:extLst>
                    <a:ext uri="{FF2B5EF4-FFF2-40B4-BE49-F238E27FC236}">
                      <a16:creationId xmlns:a16="http://schemas.microsoft.com/office/drawing/2014/main" id="{B2A33960-18FE-4883-9A8A-AF4243D02E6E}"/>
                    </a:ext>
                  </a:extLst>
                </p:cNvPr>
                <p:cNvPicPr/>
                <p:nvPr/>
              </p:nvPicPr>
              <p:blipFill>
                <a:blip r:embed="rId12"/>
                <a:stretch>
                  <a:fillRect/>
                </a:stretch>
              </p:blipFill>
              <p:spPr>
                <a:xfrm rot="21041606">
                  <a:off x="7908783" y="1942284"/>
                  <a:ext cx="71604" cy="6997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4A3FD5A8-B38A-4B16-8EB6-C277EB1EDBCA}"/>
                    </a:ext>
                  </a:extLst>
                </p14:cNvPr>
                <p14:cNvContentPartPr/>
                <p14:nvPr/>
              </p14:nvContentPartPr>
              <p14:xfrm rot="21246223">
                <a:off x="7979576" y="1942723"/>
                <a:ext cx="3198385" cy="1141904"/>
              </p14:xfrm>
            </p:contentPart>
          </mc:Choice>
          <mc:Fallback xmlns="">
            <p:pic>
              <p:nvPicPr>
                <p:cNvPr id="49" name="Ink 48">
                  <a:extLst>
                    <a:ext uri="{FF2B5EF4-FFF2-40B4-BE49-F238E27FC236}">
                      <a16:creationId xmlns:a16="http://schemas.microsoft.com/office/drawing/2014/main" id="{4A3FD5A8-B38A-4B16-8EB6-C277EB1EDBCA}"/>
                    </a:ext>
                  </a:extLst>
                </p:cNvPr>
                <p:cNvPicPr/>
                <p:nvPr/>
              </p:nvPicPr>
              <p:blipFill>
                <a:blip r:embed="rId14"/>
                <a:stretch>
                  <a:fillRect/>
                </a:stretch>
              </p:blipFill>
              <p:spPr>
                <a:xfrm rot="21246223">
                  <a:off x="7946073" y="1908889"/>
                  <a:ext cx="3265730" cy="120923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0" name="Ink 49">
                  <a:extLst>
                    <a:ext uri="{FF2B5EF4-FFF2-40B4-BE49-F238E27FC236}">
                      <a16:creationId xmlns:a16="http://schemas.microsoft.com/office/drawing/2014/main" id="{4BE65B69-F1F4-4E07-A6B9-545B130D9168}"/>
                    </a:ext>
                  </a:extLst>
                </p14:cNvPr>
                <p14:cNvContentPartPr/>
                <p14:nvPr/>
              </p14:nvContentPartPr>
              <p14:xfrm rot="21227736">
                <a:off x="8005908" y="2103929"/>
                <a:ext cx="3139579" cy="1436523"/>
              </p14:xfrm>
            </p:contentPart>
          </mc:Choice>
          <mc:Fallback xmlns="">
            <p:pic>
              <p:nvPicPr>
                <p:cNvPr id="50" name="Ink 49">
                  <a:extLst>
                    <a:ext uri="{FF2B5EF4-FFF2-40B4-BE49-F238E27FC236}">
                      <a16:creationId xmlns:a16="http://schemas.microsoft.com/office/drawing/2014/main" id="{4BE65B69-F1F4-4E07-A6B9-545B130D9168}"/>
                    </a:ext>
                  </a:extLst>
                </p:cNvPr>
                <p:cNvPicPr/>
                <p:nvPr/>
              </p:nvPicPr>
              <p:blipFill>
                <a:blip r:embed="rId16"/>
                <a:stretch>
                  <a:fillRect/>
                </a:stretch>
              </p:blipFill>
              <p:spPr>
                <a:xfrm rot="21227736">
                  <a:off x="7972065" y="2070089"/>
                  <a:ext cx="3206926" cy="150386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EDFF46E9-2F9D-440F-8272-74E6C699755E}"/>
                    </a:ext>
                  </a:extLst>
                </p14:cNvPr>
                <p14:cNvContentPartPr/>
                <p14:nvPr/>
              </p14:nvContentPartPr>
              <p14:xfrm rot="21109849">
                <a:off x="8007956" y="2143426"/>
                <a:ext cx="3221791" cy="1708907"/>
              </p14:xfrm>
            </p:contentPart>
          </mc:Choice>
          <mc:Fallback xmlns="">
            <p:pic>
              <p:nvPicPr>
                <p:cNvPr id="51" name="Ink 50">
                  <a:extLst>
                    <a:ext uri="{FF2B5EF4-FFF2-40B4-BE49-F238E27FC236}">
                      <a16:creationId xmlns:a16="http://schemas.microsoft.com/office/drawing/2014/main" id="{EDFF46E9-2F9D-440F-8272-74E6C699755E}"/>
                    </a:ext>
                  </a:extLst>
                </p:cNvPr>
                <p:cNvPicPr/>
                <p:nvPr/>
              </p:nvPicPr>
              <p:blipFill>
                <a:blip r:embed="rId18"/>
                <a:stretch>
                  <a:fillRect/>
                </a:stretch>
              </p:blipFill>
              <p:spPr>
                <a:xfrm rot="21109849">
                  <a:off x="7974456" y="2109925"/>
                  <a:ext cx="3289130" cy="1776248"/>
                </a:xfrm>
                <a:prstGeom prst="rect">
                  <a:avLst/>
                </a:prstGeom>
              </p:spPr>
            </p:pic>
          </mc:Fallback>
        </mc:AlternateContent>
      </p:grpSp>
      <p:sp>
        <p:nvSpPr>
          <p:cNvPr id="56" name="Title 1">
            <a:extLst>
              <a:ext uri="{FF2B5EF4-FFF2-40B4-BE49-F238E27FC236}">
                <a16:creationId xmlns:a16="http://schemas.microsoft.com/office/drawing/2014/main" id="{F75811D5-A771-480A-919A-4AA4F53A3957}"/>
              </a:ext>
            </a:extLst>
          </p:cNvPr>
          <p:cNvSpPr txBox="1">
            <a:spLocks/>
          </p:cNvSpPr>
          <p:nvPr/>
        </p:nvSpPr>
        <p:spPr>
          <a:xfrm>
            <a:off x="274431" y="-302660"/>
            <a:ext cx="5726785" cy="15696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Product Sans" panose="020B0403030502040203" pitchFamily="34" charset="0"/>
                <a:ea typeface="+mj-ea"/>
                <a:cs typeface="+mj-cs"/>
              </a:defRPr>
            </a:lvl1pPr>
          </a:lstStyle>
          <a:p>
            <a:r>
              <a:rPr lang="en-US" sz="3200" b="1" dirty="0">
                <a:solidFill>
                  <a:schemeClr val="bg1"/>
                </a:solidFill>
              </a:rPr>
              <a:t>CNS</a:t>
            </a:r>
            <a:r>
              <a:rPr lang="en-US" sz="3200" dirty="0">
                <a:solidFill>
                  <a:schemeClr val="bg1"/>
                </a:solidFill>
              </a:rPr>
              <a:t>2022</a:t>
            </a:r>
          </a:p>
        </p:txBody>
      </p:sp>
      <p:pic>
        <p:nvPicPr>
          <p:cNvPr id="7" name="Picture 6" descr="Background pattern&#10;&#10;Description automatically generated">
            <a:extLst>
              <a:ext uri="{FF2B5EF4-FFF2-40B4-BE49-F238E27FC236}">
                <a16:creationId xmlns:a16="http://schemas.microsoft.com/office/drawing/2014/main" id="{FF7E7211-1704-4792-A5F3-9CCF8F12F591}"/>
              </a:ext>
            </a:extLst>
          </p:cNvPr>
          <p:cNvPicPr>
            <a:picLocks noChangeAspect="1"/>
          </p:cNvPicPr>
          <p:nvPr/>
        </p:nvPicPr>
        <p:blipFill>
          <a:blip r:embed="rId19">
            <a:duotone>
              <a:prstClr val="black"/>
              <a:srgbClr val="588C7E">
                <a:tint val="45000"/>
                <a:satMod val="400000"/>
              </a:srgbClr>
            </a:duotone>
            <a:extLst>
              <a:ext uri="{28A0092B-C50C-407E-A947-70E740481C1C}">
                <a14:useLocalDpi xmlns:a14="http://schemas.microsoft.com/office/drawing/2010/main" val="0"/>
              </a:ext>
            </a:extLst>
          </a:blip>
          <a:stretch>
            <a:fillRect/>
          </a:stretch>
        </p:blipFill>
        <p:spPr>
          <a:xfrm rot="529642">
            <a:off x="3932077" y="866683"/>
            <a:ext cx="4138278" cy="2876607"/>
          </a:xfrm>
          <a:prstGeom prst="rect">
            <a:avLst/>
          </a:prstGeom>
        </p:spPr>
      </p:pic>
    </p:spTree>
    <p:extLst>
      <p:ext uri="{BB962C8B-B14F-4D97-AF65-F5344CB8AC3E}">
        <p14:creationId xmlns:p14="http://schemas.microsoft.com/office/powerpoint/2010/main" val="3770734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3B70B67-54CF-412F-8AC9-4ABE909F8B6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47" b="92553" l="9926" r="94789">
                        <a14:foregroundMark x1="46154" y1="8156" x2="48635" y2="10993"/>
                        <a14:foregroundMark x1="94789" y1="46099" x2="95037" y2="52128"/>
                        <a14:foregroundMark x1="67246" y1="90426" x2="64764" y2="92553"/>
                      </a14:backgroundRemoval>
                    </a14:imgEffect>
                  </a14:imgLayer>
                </a14:imgProps>
              </a:ext>
            </a:extLst>
          </a:blip>
          <a:stretch>
            <a:fillRect/>
          </a:stretch>
        </p:blipFill>
        <p:spPr>
          <a:xfrm>
            <a:off x="199333" y="1863732"/>
            <a:ext cx="1462596" cy="1023454"/>
          </a:xfrm>
          <a:prstGeom prst="rect">
            <a:avLst/>
          </a:prstGeom>
        </p:spPr>
      </p:pic>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1163703" y="128906"/>
            <a:ext cx="9201912" cy="1142433"/>
          </a:xfrm>
        </p:spPr>
        <p:txBody>
          <a:bodyPr>
            <a:noAutofit/>
          </a:bodyPr>
          <a:lstStyle/>
          <a:p>
            <a:pPr algn="ctr"/>
            <a:r>
              <a:rPr lang="en-US" sz="3600" dirty="0">
                <a:latin typeface="Product Sans" panose="020B0403030502040203" pitchFamily="34" charset="0"/>
              </a:rPr>
              <a:t>Evaluating       statistical significance      : pooled empirical null modeling</a:t>
            </a:r>
            <a:endParaRPr lang="en-AU" sz="3600" dirty="0">
              <a:latin typeface="Product Sans" panose="020B0403030502040203" pitchFamily="34" charset="0"/>
            </a:endParaRPr>
          </a:p>
        </p:txBody>
      </p:sp>
      <p:pic>
        <p:nvPicPr>
          <p:cNvPr id="7" name="Picture 6">
            <a:extLst>
              <a:ext uri="{FF2B5EF4-FFF2-40B4-BE49-F238E27FC236}">
                <a16:creationId xmlns:a16="http://schemas.microsoft.com/office/drawing/2014/main" id="{F0411B99-5A81-476A-BCF0-2A5BDE410C94}"/>
              </a:ext>
            </a:extLst>
          </p:cNvPr>
          <p:cNvPicPr>
            <a:picLocks noChangeAspect="1"/>
          </p:cNvPicPr>
          <p:nvPr/>
        </p:nvPicPr>
        <p:blipFill>
          <a:blip r:embed="rId5">
            <a:extLst>
              <a:ext uri="{28A0092B-C50C-407E-A947-70E740481C1C}">
                <a14:useLocalDpi xmlns:a14="http://schemas.microsoft.com/office/drawing/2010/main" val="0"/>
              </a:ext>
            </a:extLst>
          </a:blip>
          <a:srcRect t="1860" b="1860"/>
          <a:stretch/>
        </p:blipFill>
        <p:spPr>
          <a:xfrm>
            <a:off x="1722851" y="1496467"/>
            <a:ext cx="1135616" cy="825801"/>
          </a:xfrm>
          <a:prstGeom prst="rect">
            <a:avLst/>
          </a:prstGeom>
          <a:ln w="38100">
            <a:noFill/>
          </a:ln>
        </p:spPr>
      </p:pic>
      <p:sp>
        <p:nvSpPr>
          <p:cNvPr id="19" name="TextBox 18">
            <a:extLst>
              <a:ext uri="{FF2B5EF4-FFF2-40B4-BE49-F238E27FC236}">
                <a16:creationId xmlns:a16="http://schemas.microsoft.com/office/drawing/2014/main" id="{D228AE9C-409E-49EC-9E44-3C64AAA90943}"/>
              </a:ext>
            </a:extLst>
          </p:cNvPr>
          <p:cNvSpPr txBox="1"/>
          <p:nvPr/>
        </p:nvSpPr>
        <p:spPr>
          <a:xfrm>
            <a:off x="7890749" y="1869833"/>
            <a:ext cx="1609867" cy="1077218"/>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Observed classification balanced accuracy</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662AA2FF-3217-43E1-9A21-79F9EDE61E8B}"/>
              </a:ext>
            </a:extLst>
          </p:cNvPr>
          <p:cNvSpPr txBox="1"/>
          <p:nvPr/>
        </p:nvSpPr>
        <p:spPr>
          <a:xfrm>
            <a:off x="7890569" y="4968977"/>
            <a:ext cx="1609867" cy="1323439"/>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Null permutation classification balanced accuracy</a:t>
            </a:r>
            <a:endParaRPr lang="en-AU" sz="1600" dirty="0">
              <a:solidFill>
                <a:schemeClr val="tx1"/>
              </a:solidFill>
              <a:latin typeface="Product Sans" panose="020B0403030502040203" pitchFamily="34" charset="0"/>
              <a:ea typeface="Open Sans" pitchFamily="2" charset="0"/>
              <a:cs typeface="Open Sans" pitchFamily="2" charset="0"/>
            </a:endParaRPr>
          </a:p>
        </p:txBody>
      </p:sp>
      <p:cxnSp>
        <p:nvCxnSpPr>
          <p:cNvPr id="27" name="Straight Arrow Connector 26">
            <a:extLst>
              <a:ext uri="{FF2B5EF4-FFF2-40B4-BE49-F238E27FC236}">
                <a16:creationId xmlns:a16="http://schemas.microsoft.com/office/drawing/2014/main" id="{5D4E57D4-6CFE-4BAF-8929-09A7F3C53737}"/>
              </a:ext>
            </a:extLst>
          </p:cNvPr>
          <p:cNvCxnSpPr>
            <a:cxnSpLocks/>
          </p:cNvCxnSpPr>
          <p:nvPr/>
        </p:nvCxnSpPr>
        <p:spPr>
          <a:xfrm>
            <a:off x="1814736" y="2397360"/>
            <a:ext cx="12119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Background pattern&#10;&#10;Description automatically generated">
            <a:extLst>
              <a:ext uri="{FF2B5EF4-FFF2-40B4-BE49-F238E27FC236}">
                <a16:creationId xmlns:a16="http://schemas.microsoft.com/office/drawing/2014/main" id="{80E6882D-00A7-4239-84FF-48F101316D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128" y="1465378"/>
            <a:ext cx="2080614" cy="1509265"/>
          </a:xfrm>
          <a:prstGeom prst="rect">
            <a:avLst/>
          </a:prstGeom>
        </p:spPr>
      </p:pic>
      <p:pic>
        <p:nvPicPr>
          <p:cNvPr id="31" name="Picture 30" descr="Background pattern&#10;&#10;Description automatically generated">
            <a:extLst>
              <a:ext uri="{FF2B5EF4-FFF2-40B4-BE49-F238E27FC236}">
                <a16:creationId xmlns:a16="http://schemas.microsoft.com/office/drawing/2014/main" id="{ABDC11FD-0F3F-4D2F-9D27-A3BADA127A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7128" y="4651598"/>
            <a:ext cx="2077531" cy="1509265"/>
          </a:xfrm>
          <a:prstGeom prst="rect">
            <a:avLst/>
          </a:prstGeom>
        </p:spPr>
      </p:pic>
      <p:cxnSp>
        <p:nvCxnSpPr>
          <p:cNvPr id="32" name="Straight Arrow Connector 31">
            <a:extLst>
              <a:ext uri="{FF2B5EF4-FFF2-40B4-BE49-F238E27FC236}">
                <a16:creationId xmlns:a16="http://schemas.microsoft.com/office/drawing/2014/main" id="{DC5C44F8-46AB-4273-A058-D063897A0297}"/>
              </a:ext>
            </a:extLst>
          </p:cNvPr>
          <p:cNvCxnSpPr>
            <a:cxnSpLocks/>
          </p:cNvCxnSpPr>
          <p:nvPr/>
        </p:nvCxnSpPr>
        <p:spPr>
          <a:xfrm>
            <a:off x="3753503" y="3075943"/>
            <a:ext cx="0" cy="14367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168A535-17BF-486E-95CC-EEAC59DFE1D1}"/>
              </a:ext>
            </a:extLst>
          </p:cNvPr>
          <p:cNvSpPr txBox="1"/>
          <p:nvPr/>
        </p:nvSpPr>
        <p:spPr>
          <a:xfrm>
            <a:off x="238808" y="2935268"/>
            <a:ext cx="1511475" cy="738664"/>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Example region: right inferior parietal cortex</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6" name="TextBox 35">
            <a:extLst>
              <a:ext uri="{FF2B5EF4-FFF2-40B4-BE49-F238E27FC236}">
                <a16:creationId xmlns:a16="http://schemas.microsoft.com/office/drawing/2014/main" id="{46E7BE2D-9B11-4DC0-A8CA-D1BE71A1519C}"/>
              </a:ext>
            </a:extLst>
          </p:cNvPr>
          <p:cNvSpPr txBox="1"/>
          <p:nvPr/>
        </p:nvSpPr>
        <p:spPr>
          <a:xfrm>
            <a:off x="1676622" y="2437880"/>
            <a:ext cx="1511475" cy="523220"/>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Extract TS features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7" name="TextBox 36">
            <a:extLst>
              <a:ext uri="{FF2B5EF4-FFF2-40B4-BE49-F238E27FC236}">
                <a16:creationId xmlns:a16="http://schemas.microsoft.com/office/drawing/2014/main" id="{3780E34C-6AD0-47C8-B976-CA88B1869792}"/>
              </a:ext>
            </a:extLst>
          </p:cNvPr>
          <p:cNvSpPr txBox="1"/>
          <p:nvPr/>
        </p:nvSpPr>
        <p:spPr>
          <a:xfrm>
            <a:off x="3870418" y="2894883"/>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catch22 features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9" name="TextBox 38">
            <a:extLst>
              <a:ext uri="{FF2B5EF4-FFF2-40B4-BE49-F238E27FC236}">
                <a16:creationId xmlns:a16="http://schemas.microsoft.com/office/drawing/2014/main" id="{FCF22DD9-B699-45ED-9BCA-54CE8C2E171D}"/>
              </a:ext>
            </a:extLst>
          </p:cNvPr>
          <p:cNvSpPr txBox="1"/>
          <p:nvPr/>
        </p:nvSpPr>
        <p:spPr>
          <a:xfrm rot="16200000">
            <a:off x="2607019" y="2037595"/>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Group labels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1" name="TextBox 40">
            <a:extLst>
              <a:ext uri="{FF2B5EF4-FFF2-40B4-BE49-F238E27FC236}">
                <a16:creationId xmlns:a16="http://schemas.microsoft.com/office/drawing/2014/main" id="{B3B58C2E-F114-4FE5-83B8-8A44A7791A8A}"/>
              </a:ext>
            </a:extLst>
          </p:cNvPr>
          <p:cNvSpPr txBox="1"/>
          <p:nvPr/>
        </p:nvSpPr>
        <p:spPr>
          <a:xfrm>
            <a:off x="5649434" y="2038629"/>
            <a:ext cx="114218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9" name="TextBox 48">
            <a:extLst>
              <a:ext uri="{FF2B5EF4-FFF2-40B4-BE49-F238E27FC236}">
                <a16:creationId xmlns:a16="http://schemas.microsoft.com/office/drawing/2014/main" id="{D8022CC2-6096-4395-9E88-E7B8EB0DC292}"/>
              </a:ext>
            </a:extLst>
          </p:cNvPr>
          <p:cNvSpPr txBox="1"/>
          <p:nvPr/>
        </p:nvSpPr>
        <p:spPr>
          <a:xfrm rot="16200000">
            <a:off x="2615763" y="5276323"/>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Group labels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1" name="TextBox 50">
            <a:extLst>
              <a:ext uri="{FF2B5EF4-FFF2-40B4-BE49-F238E27FC236}">
                <a16:creationId xmlns:a16="http://schemas.microsoft.com/office/drawing/2014/main" id="{C5269F4D-E2C8-401D-9C2E-8581F1430A04}"/>
              </a:ext>
            </a:extLst>
          </p:cNvPr>
          <p:cNvSpPr txBox="1"/>
          <p:nvPr/>
        </p:nvSpPr>
        <p:spPr>
          <a:xfrm>
            <a:off x="2608013" y="3347630"/>
            <a:ext cx="1079115" cy="830997"/>
          </a:xfrm>
          <a:prstGeom prst="rect">
            <a:avLst/>
          </a:prstGeom>
          <a:noFill/>
        </p:spPr>
        <p:txBody>
          <a:bodyPr wrap="square">
            <a:spAutoFit/>
          </a:bodyPr>
          <a:lstStyle/>
          <a:p>
            <a:pPr algn="r"/>
            <a:r>
              <a:rPr lang="en-US" sz="1600" dirty="0">
                <a:solidFill>
                  <a:schemeClr val="tx1"/>
                </a:solidFill>
                <a:latin typeface="Product Sans" panose="020B0403030502040203" pitchFamily="34" charset="0"/>
                <a:ea typeface="Open Sans" pitchFamily="2" charset="0"/>
                <a:cs typeface="Open Sans" pitchFamily="2" charset="0"/>
              </a:rPr>
              <a:t>Shuffle group labels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2" name="TextBox 51">
            <a:extLst>
              <a:ext uri="{FF2B5EF4-FFF2-40B4-BE49-F238E27FC236}">
                <a16:creationId xmlns:a16="http://schemas.microsoft.com/office/drawing/2014/main" id="{AD817A7B-CA86-4891-A99F-DC8BC7C15116}"/>
              </a:ext>
            </a:extLst>
          </p:cNvPr>
          <p:cNvSpPr txBox="1"/>
          <p:nvPr/>
        </p:nvSpPr>
        <p:spPr>
          <a:xfrm>
            <a:off x="3851996" y="6096763"/>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catch22 features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3C914BFB-B1E0-4097-ACA3-60F5C4F5F65F}"/>
              </a:ext>
            </a:extLst>
          </p:cNvPr>
          <p:cNvSpPr txBox="1"/>
          <p:nvPr/>
        </p:nvSpPr>
        <p:spPr>
          <a:xfrm>
            <a:off x="5631012" y="5240509"/>
            <a:ext cx="114218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55" name="Group 54">
            <a:extLst>
              <a:ext uri="{FF2B5EF4-FFF2-40B4-BE49-F238E27FC236}">
                <a16:creationId xmlns:a16="http://schemas.microsoft.com/office/drawing/2014/main" id="{62E16130-D3F3-40F9-856A-A9287D0DA1BB}"/>
              </a:ext>
            </a:extLst>
          </p:cNvPr>
          <p:cNvGrpSpPr/>
          <p:nvPr/>
        </p:nvGrpSpPr>
        <p:grpSpPr>
          <a:xfrm>
            <a:off x="6533362" y="1969379"/>
            <a:ext cx="1430539" cy="668062"/>
            <a:chOff x="6851042" y="2289419"/>
            <a:chExt cx="1430539" cy="668062"/>
          </a:xfrm>
        </p:grpSpPr>
        <p:cxnSp>
          <p:nvCxnSpPr>
            <p:cNvPr id="16" name="Straight Arrow Connector 15">
              <a:extLst>
                <a:ext uri="{FF2B5EF4-FFF2-40B4-BE49-F238E27FC236}">
                  <a16:creationId xmlns:a16="http://schemas.microsoft.com/office/drawing/2014/main" id="{A1E3CF6C-F7A7-40BF-8A71-657150920E23}"/>
                </a:ext>
              </a:extLst>
            </p:cNvPr>
            <p:cNvCxnSpPr>
              <a:cxnSpLocks/>
            </p:cNvCxnSpPr>
            <p:nvPr/>
          </p:nvCxnSpPr>
          <p:spPr>
            <a:xfrm>
              <a:off x="6927832" y="2620279"/>
              <a:ext cx="12119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167AD0-EB54-41E5-8512-C2EC09BA6ABA}"/>
                </a:ext>
              </a:extLst>
            </p:cNvPr>
            <p:cNvSpPr txBox="1"/>
            <p:nvPr/>
          </p:nvSpPr>
          <p:spPr>
            <a:xfrm>
              <a:off x="6992840" y="2649704"/>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10-fold CV</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4" name="TextBox 53">
              <a:extLst>
                <a:ext uri="{FF2B5EF4-FFF2-40B4-BE49-F238E27FC236}">
                  <a16:creationId xmlns:a16="http://schemas.microsoft.com/office/drawing/2014/main" id="{EEB28247-2FDA-4B90-A983-D955075BEEBD}"/>
                </a:ext>
              </a:extLst>
            </p:cNvPr>
            <p:cNvSpPr txBox="1"/>
            <p:nvPr/>
          </p:nvSpPr>
          <p:spPr>
            <a:xfrm>
              <a:off x="6851042" y="2289419"/>
              <a:ext cx="1288741"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Linear SVM</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grpSp>
        <p:nvGrpSpPr>
          <p:cNvPr id="56" name="Group 55">
            <a:extLst>
              <a:ext uri="{FF2B5EF4-FFF2-40B4-BE49-F238E27FC236}">
                <a16:creationId xmlns:a16="http://schemas.microsoft.com/office/drawing/2014/main" id="{0C231028-E455-432D-841B-BD8696A179D6}"/>
              </a:ext>
            </a:extLst>
          </p:cNvPr>
          <p:cNvGrpSpPr/>
          <p:nvPr/>
        </p:nvGrpSpPr>
        <p:grpSpPr>
          <a:xfrm>
            <a:off x="6462462" y="5193468"/>
            <a:ext cx="1430539" cy="668062"/>
            <a:chOff x="6851042" y="2289419"/>
            <a:chExt cx="1430539" cy="668062"/>
          </a:xfrm>
        </p:grpSpPr>
        <p:cxnSp>
          <p:nvCxnSpPr>
            <p:cNvPr id="57" name="Straight Arrow Connector 56">
              <a:extLst>
                <a:ext uri="{FF2B5EF4-FFF2-40B4-BE49-F238E27FC236}">
                  <a16:creationId xmlns:a16="http://schemas.microsoft.com/office/drawing/2014/main" id="{4AF7CE2A-EEC8-4D53-B0BE-6D401E987A1F}"/>
                </a:ext>
              </a:extLst>
            </p:cNvPr>
            <p:cNvCxnSpPr>
              <a:cxnSpLocks/>
            </p:cNvCxnSpPr>
            <p:nvPr/>
          </p:nvCxnSpPr>
          <p:spPr>
            <a:xfrm>
              <a:off x="6927832" y="2620279"/>
              <a:ext cx="12119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3C51458-B311-4FEF-891D-6ED1E2718755}"/>
                </a:ext>
              </a:extLst>
            </p:cNvPr>
            <p:cNvSpPr txBox="1"/>
            <p:nvPr/>
          </p:nvSpPr>
          <p:spPr>
            <a:xfrm>
              <a:off x="6992840" y="2649704"/>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10-fold CV</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9" name="TextBox 58">
              <a:extLst>
                <a:ext uri="{FF2B5EF4-FFF2-40B4-BE49-F238E27FC236}">
                  <a16:creationId xmlns:a16="http://schemas.microsoft.com/office/drawing/2014/main" id="{D01358D6-62E1-4DA1-821E-AF97FB2C018E}"/>
                </a:ext>
              </a:extLst>
            </p:cNvPr>
            <p:cNvSpPr txBox="1"/>
            <p:nvPr/>
          </p:nvSpPr>
          <p:spPr>
            <a:xfrm>
              <a:off x="6851042" y="2289419"/>
              <a:ext cx="1288741"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Linear SVM</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pic>
        <p:nvPicPr>
          <p:cNvPr id="60" name="Picture 59">
            <a:extLst>
              <a:ext uri="{FF2B5EF4-FFF2-40B4-BE49-F238E27FC236}">
                <a16:creationId xmlns:a16="http://schemas.microsoft.com/office/drawing/2014/main" id="{85B8204E-E6A7-414E-B9CC-C62AD8CBA84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304244" y="3063459"/>
            <a:ext cx="2752431" cy="1834954"/>
          </a:xfrm>
          <a:prstGeom prst="rect">
            <a:avLst/>
          </a:prstGeom>
        </p:spPr>
      </p:pic>
      <p:pic>
        <p:nvPicPr>
          <p:cNvPr id="1026" name="Picture 2" descr="Sparkles Emoji (U+2728)">
            <a:extLst>
              <a:ext uri="{FF2B5EF4-FFF2-40B4-BE49-F238E27FC236}">
                <a16:creationId xmlns:a16="http://schemas.microsoft.com/office/drawing/2014/main" id="{542BFC30-172C-4D58-9306-A7BA618C72E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203" b="92969" l="5469" r="92188">
                        <a14:foregroundMark x1="19531" y1="27734" x2="17188" y2="23438"/>
                        <a14:foregroundMark x1="6641" y1="23828" x2="5469" y2="24609"/>
                        <a14:foregroundMark x1="32813" y1="75000" x2="31250" y2="72266"/>
                        <a14:foregroundMark x1="31250" y1="92188" x2="31250" y2="92969"/>
                        <a14:foregroundMark x1="92188" y1="46484" x2="91016" y2="46875"/>
                        <a14:foregroundMark x1="60938" y1="8203" x2="60938" y2="9375"/>
                        <a14:foregroundMark x1="17578" y1="75000" x2="17188" y2="75000"/>
                      </a14:backgroundRemoval>
                    </a14:imgEffect>
                  </a14:imgLayer>
                </a14:imgProps>
              </a:ext>
              <a:ext uri="{28A0092B-C50C-407E-A947-70E740481C1C}">
                <a14:useLocalDpi xmlns:a14="http://schemas.microsoft.com/office/drawing/2010/main" val="0"/>
              </a:ext>
            </a:extLst>
          </a:blip>
          <a:srcRect/>
          <a:stretch>
            <a:fillRect/>
          </a:stretch>
        </p:blipFill>
        <p:spPr bwMode="auto">
          <a:xfrm>
            <a:off x="4108162" y="220320"/>
            <a:ext cx="472776" cy="4727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Sparkles Emoji (U+2728)">
            <a:extLst>
              <a:ext uri="{FF2B5EF4-FFF2-40B4-BE49-F238E27FC236}">
                <a16:creationId xmlns:a16="http://schemas.microsoft.com/office/drawing/2014/main" id="{770C2DCF-3E14-4380-87DA-3FC05FE8DC5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203" b="92969" l="5469" r="92188">
                        <a14:foregroundMark x1="19531" y1="27734" x2="17188" y2="23438"/>
                        <a14:foregroundMark x1="6641" y1="23828" x2="5469" y2="24609"/>
                        <a14:foregroundMark x1="32813" y1="75000" x2="31250" y2="72266"/>
                        <a14:foregroundMark x1="31250" y1="92188" x2="31250" y2="92969"/>
                        <a14:foregroundMark x1="92188" y1="46484" x2="91016" y2="46875"/>
                        <a14:foregroundMark x1="60938" y1="8203" x2="60938" y2="9375"/>
                        <a14:foregroundMark x1="17578" y1="75000" x2="17188" y2="75000"/>
                      </a14:backgroundRemoval>
                    </a14:imgEffect>
                  </a14:imgLayer>
                </a14:imgProps>
              </a:ext>
              <a:ext uri="{28A0092B-C50C-407E-A947-70E740481C1C}">
                <a14:useLocalDpi xmlns:a14="http://schemas.microsoft.com/office/drawing/2010/main" val="0"/>
              </a:ext>
            </a:extLst>
          </a:blip>
          <a:srcRect/>
          <a:stretch>
            <a:fillRect/>
          </a:stretch>
        </p:blipFill>
        <p:spPr bwMode="auto">
          <a:xfrm>
            <a:off x="9010895" y="220320"/>
            <a:ext cx="472776" cy="472776"/>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227DBF85-58FC-44E8-959A-F1242EEC0CD2}"/>
              </a:ext>
            </a:extLst>
          </p:cNvPr>
          <p:cNvCxnSpPr>
            <a:cxnSpLocks/>
          </p:cNvCxnSpPr>
          <p:nvPr/>
        </p:nvCxnSpPr>
        <p:spPr>
          <a:xfrm>
            <a:off x="9236616" y="2329664"/>
            <a:ext cx="1032096" cy="7221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DE2BFB3-959F-4C79-97BA-51E5250A50ED}"/>
              </a:ext>
            </a:extLst>
          </p:cNvPr>
          <p:cNvCxnSpPr>
            <a:cxnSpLocks/>
          </p:cNvCxnSpPr>
          <p:nvPr/>
        </p:nvCxnSpPr>
        <p:spPr>
          <a:xfrm flipV="1">
            <a:off x="9247283" y="4910094"/>
            <a:ext cx="1032096" cy="7221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2A7D2C8-63E7-4AAE-8280-1FA4C56AB053}"/>
              </a:ext>
            </a:extLst>
          </p:cNvPr>
          <p:cNvSpPr txBox="1"/>
          <p:nvPr/>
        </p:nvSpPr>
        <p:spPr>
          <a:xfrm>
            <a:off x="8241189" y="4318255"/>
            <a:ext cx="1511475" cy="523220"/>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Repeat 1,000X per brain region</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 name="Rectangle 4">
            <a:extLst>
              <a:ext uri="{FF2B5EF4-FFF2-40B4-BE49-F238E27FC236}">
                <a16:creationId xmlns:a16="http://schemas.microsoft.com/office/drawing/2014/main" id="{9BAF1147-94EE-46F9-AC5A-5BEF0F84C97A}"/>
              </a:ext>
            </a:extLst>
          </p:cNvPr>
          <p:cNvSpPr/>
          <p:nvPr/>
        </p:nvSpPr>
        <p:spPr>
          <a:xfrm>
            <a:off x="7882128" y="1869833"/>
            <a:ext cx="1298448" cy="1056247"/>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a:extLst>
              <a:ext uri="{FF2B5EF4-FFF2-40B4-BE49-F238E27FC236}">
                <a16:creationId xmlns:a16="http://schemas.microsoft.com/office/drawing/2014/main" id="{B9E80615-28A3-4A4F-8507-E8251DE907AA}"/>
              </a:ext>
            </a:extLst>
          </p:cNvPr>
          <p:cNvSpPr/>
          <p:nvPr/>
        </p:nvSpPr>
        <p:spPr>
          <a:xfrm>
            <a:off x="7890569" y="4929519"/>
            <a:ext cx="1298448" cy="1390329"/>
          </a:xfrm>
          <a:prstGeom prst="rect">
            <a:avLst/>
          </a:prstGeom>
          <a:noFill/>
          <a:ln w="28575">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TextBox 41">
            <a:extLst>
              <a:ext uri="{FF2B5EF4-FFF2-40B4-BE49-F238E27FC236}">
                <a16:creationId xmlns:a16="http://schemas.microsoft.com/office/drawing/2014/main" id="{D4FC2C4D-6E7A-4211-92DA-964EEBECE3D7}"/>
              </a:ext>
            </a:extLst>
          </p:cNvPr>
          <p:cNvSpPr txBox="1"/>
          <p:nvPr/>
        </p:nvSpPr>
        <p:spPr>
          <a:xfrm>
            <a:off x="9508625" y="5593210"/>
            <a:ext cx="2573004" cy="738664"/>
          </a:xfrm>
          <a:prstGeom prst="rect">
            <a:avLst/>
          </a:prstGeom>
          <a:noFill/>
        </p:spPr>
        <p:txBody>
          <a:bodyPr wrap="square">
            <a:spAutoFit/>
          </a:bodyPr>
          <a:lstStyle/>
          <a:p>
            <a:pPr algn="ctr"/>
            <a:r>
              <a:rPr lang="en-US" sz="1400" b="1" dirty="0">
                <a:solidFill>
                  <a:schemeClr val="tx1"/>
                </a:solidFill>
                <a:latin typeface="Product Sans" panose="020B0403030502040203" pitchFamily="34" charset="0"/>
                <a:ea typeface="Open Sans" pitchFamily="2" charset="0"/>
                <a:cs typeface="Open Sans" pitchFamily="2" charset="0"/>
              </a:rPr>
              <a:t>p-value</a:t>
            </a:r>
            <a:r>
              <a:rPr lang="en-US" sz="1400" dirty="0">
                <a:solidFill>
                  <a:schemeClr val="tx1"/>
                </a:solidFill>
                <a:latin typeface="Product Sans" panose="020B0403030502040203" pitchFamily="34" charset="0"/>
                <a:ea typeface="Open Sans" pitchFamily="2" charset="0"/>
                <a:cs typeface="Open Sans" pitchFamily="2" charset="0"/>
              </a:rPr>
              <a:t> = # null iterations with balanced accuracy greater than the actual result</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0A8611C3-F614-4ADA-9867-FF0BF2A4607D}"/>
              </a:ext>
            </a:extLst>
          </p:cNvPr>
          <p:cNvSpPr>
            <a:spLocks noGrp="1"/>
          </p:cNvSpPr>
          <p:nvPr>
            <p:ph type="sldNum" sz="quarter" idx="12"/>
          </p:nvPr>
        </p:nvSpPr>
        <p:spPr/>
        <p:txBody>
          <a:bodyPr/>
          <a:lstStyle/>
          <a:p>
            <a:fld id="{C42B02F8-E519-4AA4-8330-31B4BA7144F5}" type="slidenum">
              <a:rPr lang="en-AU" smtClean="0">
                <a:latin typeface="Product Sans" panose="020B0403030502040203" pitchFamily="34" charset="0"/>
              </a:rPr>
              <a:t>10</a:t>
            </a:fld>
            <a:endParaRPr lang="en-AU">
              <a:latin typeface="Product Sans" panose="020B0403030502040203" pitchFamily="34" charset="0"/>
            </a:endParaRPr>
          </a:p>
        </p:txBody>
      </p:sp>
      <p:sp>
        <p:nvSpPr>
          <p:cNvPr id="6" name="Date Placeholder 5">
            <a:extLst>
              <a:ext uri="{FF2B5EF4-FFF2-40B4-BE49-F238E27FC236}">
                <a16:creationId xmlns:a16="http://schemas.microsoft.com/office/drawing/2014/main" id="{0A425B9B-C658-4FA2-96DF-D3FA648509B2}"/>
              </a:ext>
            </a:extLst>
          </p:cNvPr>
          <p:cNvSpPr>
            <a:spLocks noGrp="1"/>
          </p:cNvSpPr>
          <p:nvPr>
            <p:ph type="dt" sz="half" idx="10"/>
          </p:nvPr>
        </p:nvSpPr>
        <p:spPr/>
        <p:txBody>
          <a:bodyPr/>
          <a:lstStyle/>
          <a:p>
            <a:r>
              <a:rPr lang="en-US">
                <a:latin typeface="Product Sans" panose="020B0403030502040203" pitchFamily="34" charset="0"/>
              </a:rPr>
              <a:t>CNS 2022</a:t>
            </a:r>
            <a:endParaRPr lang="en-AU">
              <a:latin typeface="Product Sans" panose="020B0403030502040203" pitchFamily="34" charset="0"/>
            </a:endParaRPr>
          </a:p>
        </p:txBody>
      </p:sp>
    </p:spTree>
    <p:extLst>
      <p:ext uri="{BB962C8B-B14F-4D97-AF65-F5344CB8AC3E}">
        <p14:creationId xmlns:p14="http://schemas.microsoft.com/office/powerpoint/2010/main" val="305848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500"/>
                                        <p:tgtEl>
                                          <p:spTgt spid="51"/>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fade">
                                      <p:cBhvr>
                                        <p:cTn id="46" dur="500"/>
                                        <p:tgtEl>
                                          <p:spTgt spid="60"/>
                                        </p:tgtEl>
                                      </p:cBhvr>
                                    </p:animEffect>
                                  </p:childTnLst>
                                </p:cTn>
                              </p:par>
                              <p:par>
                                <p:cTn id="47" presetID="10"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9" grpId="0"/>
      <p:bldP spid="51" grpId="0"/>
      <p:bldP spid="52" grpId="0"/>
      <p:bldP spid="53" grpId="0"/>
      <p:bldP spid="38" grpId="0"/>
      <p:bldP spid="5" grpId="0" animBg="1"/>
      <p:bldP spid="40" grpId="0" animBg="1"/>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125814"/>
            <a:ext cx="12192000" cy="1325563"/>
          </a:xfrm>
        </p:spPr>
        <p:txBody>
          <a:bodyPr>
            <a:normAutofit/>
          </a:bodyPr>
          <a:lstStyle/>
          <a:p>
            <a:pPr algn="ctr"/>
            <a:r>
              <a:rPr lang="en-US" sz="3200" dirty="0">
                <a:latin typeface="Product Sans" panose="020B0403030502040203" pitchFamily="34" charset="0"/>
                <a:cs typeface="Rod" panose="02030509050101010101" pitchFamily="49" charset="-79"/>
              </a:rPr>
              <a:t>Five brain regions show altered temporal dynamics in schizophrenia</a:t>
            </a:r>
            <a:endParaRPr lang="en-AU" sz="3200" dirty="0">
              <a:latin typeface="Product Sans" panose="020B0403030502040203" pitchFamily="34" charset="0"/>
              <a:cs typeface="Rod" panose="02030509050101010101" pitchFamily="49" charset="-79"/>
            </a:endParaRPr>
          </a:p>
        </p:txBody>
      </p:sp>
      <p:grpSp>
        <p:nvGrpSpPr>
          <p:cNvPr id="47" name="Group 46">
            <a:extLst>
              <a:ext uri="{FF2B5EF4-FFF2-40B4-BE49-F238E27FC236}">
                <a16:creationId xmlns:a16="http://schemas.microsoft.com/office/drawing/2014/main" id="{93EB6CE6-F1EE-4252-8D40-3590FF6676AA}"/>
              </a:ext>
            </a:extLst>
          </p:cNvPr>
          <p:cNvGrpSpPr/>
          <p:nvPr/>
        </p:nvGrpSpPr>
        <p:grpSpPr>
          <a:xfrm>
            <a:off x="332514" y="3979347"/>
            <a:ext cx="3498881" cy="1934250"/>
            <a:chOff x="336716" y="1648017"/>
            <a:chExt cx="3022402" cy="1670843"/>
          </a:xfrm>
        </p:grpSpPr>
        <p:pic>
          <p:nvPicPr>
            <p:cNvPr id="43" name="Picture 42">
              <a:extLst>
                <a:ext uri="{FF2B5EF4-FFF2-40B4-BE49-F238E27FC236}">
                  <a16:creationId xmlns:a16="http://schemas.microsoft.com/office/drawing/2014/main" id="{AA733021-FE80-4E83-9A5B-9F87CAFBAF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6716" y="1648017"/>
              <a:ext cx="2506265" cy="1670843"/>
            </a:xfrm>
            <a:prstGeom prst="rect">
              <a:avLst/>
            </a:prstGeom>
          </p:spPr>
        </p:pic>
        <p:sp>
          <p:nvSpPr>
            <p:cNvPr id="44" name="TextBox 43">
              <a:extLst>
                <a:ext uri="{FF2B5EF4-FFF2-40B4-BE49-F238E27FC236}">
                  <a16:creationId xmlns:a16="http://schemas.microsoft.com/office/drawing/2014/main" id="{80A8B209-1F0A-480B-88A2-28DE1E07771F}"/>
                </a:ext>
              </a:extLst>
            </p:cNvPr>
            <p:cNvSpPr txBox="1"/>
            <p:nvPr/>
          </p:nvSpPr>
          <p:spPr>
            <a:xfrm>
              <a:off x="2356016" y="2675444"/>
              <a:ext cx="1003102" cy="345623"/>
            </a:xfrm>
            <a:prstGeom prst="rect">
              <a:avLst/>
            </a:prstGeom>
            <a:noFill/>
          </p:spPr>
          <p:txBody>
            <a:bodyPr wrap="square">
              <a:spAutoFit/>
            </a:bodyPr>
            <a:lstStyle/>
            <a:p>
              <a:r>
                <a:rPr lang="en-US" sz="1000" dirty="0">
                  <a:solidFill>
                    <a:schemeClr val="tx1"/>
                  </a:solidFill>
                  <a:latin typeface="Product Sans" panose="020B0403030502040203" pitchFamily="34" charset="0"/>
                  <a:ea typeface="Open Sans" pitchFamily="2" charset="0"/>
                  <a:cs typeface="Open Sans" pitchFamily="2" charset="0"/>
                </a:rPr>
                <a:t>BH-adjusted p&lt;0.05</a:t>
              </a:r>
              <a:endParaRPr lang="en-AU" sz="1000" dirty="0">
                <a:solidFill>
                  <a:schemeClr val="tx1"/>
                </a:solidFill>
                <a:latin typeface="Product Sans" panose="020B0403030502040203" pitchFamily="34" charset="0"/>
                <a:ea typeface="Open Sans" pitchFamily="2" charset="0"/>
                <a:cs typeface="Open Sans" pitchFamily="2" charset="0"/>
              </a:endParaRPr>
            </a:p>
          </p:txBody>
        </p:sp>
        <p:cxnSp>
          <p:nvCxnSpPr>
            <p:cNvPr id="45" name="Straight Connector 44">
              <a:extLst>
                <a:ext uri="{FF2B5EF4-FFF2-40B4-BE49-F238E27FC236}">
                  <a16:creationId xmlns:a16="http://schemas.microsoft.com/office/drawing/2014/main" id="{05EA9D1E-58C2-4E03-9681-385C9018F59C}"/>
                </a:ext>
              </a:extLst>
            </p:cNvPr>
            <p:cNvCxnSpPr>
              <a:cxnSpLocks/>
            </p:cNvCxnSpPr>
            <p:nvPr/>
          </p:nvCxnSpPr>
          <p:spPr>
            <a:xfrm>
              <a:off x="2356016" y="2688375"/>
              <a:ext cx="0" cy="3987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1E6A5480-69D0-4AEA-94D7-E23CA1BB402C}"/>
              </a:ext>
            </a:extLst>
          </p:cNvPr>
          <p:cNvSpPr txBox="1"/>
          <p:nvPr/>
        </p:nvSpPr>
        <p:spPr>
          <a:xfrm>
            <a:off x="7063234" y="4053920"/>
            <a:ext cx="4477099" cy="1785104"/>
          </a:xfrm>
          <a:prstGeom prst="rect">
            <a:avLst/>
          </a:prstGeom>
          <a:noFill/>
        </p:spPr>
        <p:txBody>
          <a:bodyPr wrap="square">
            <a:spAutoFit/>
          </a:bodyPr>
          <a:lstStyle/>
          <a:p>
            <a:r>
              <a:rPr lang="en-US" sz="2000" b="1" dirty="0">
                <a:latin typeface="Product Sans" panose="020B0403030502040203" pitchFamily="34" charset="0"/>
                <a:ea typeface="Open Sans" pitchFamily="2" charset="0"/>
                <a:cs typeface="Open Sans" pitchFamily="2" charset="0"/>
              </a:rPr>
              <a:t>5/82 brain regions significant</a:t>
            </a:r>
            <a:r>
              <a:rPr lang="en-US" dirty="0">
                <a:solidFill>
                  <a:schemeClr val="tx1"/>
                </a:solidFill>
                <a:latin typeface="Product Sans" panose="020B0403030502040203" pitchFamily="34" charset="0"/>
                <a:ea typeface="Open Sans" pitchFamily="2" charset="0"/>
                <a:cs typeface="Open Sans" pitchFamily="2" charset="0"/>
              </a:rPr>
              <a:t>: </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L banks of the superior temporal sulcus </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L pericalcarine</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R cuneus</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R postcentral</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R amygdala</a:t>
            </a:r>
            <a:endParaRPr lang="en-AU" dirty="0">
              <a:solidFill>
                <a:schemeClr val="tx1"/>
              </a:solidFill>
              <a:latin typeface="Product Sans" panose="020B0403030502040203" pitchFamily="34" charset="0"/>
              <a:ea typeface="Open Sans" pitchFamily="2" charset="0"/>
              <a:cs typeface="Open Sans" pitchFamily="2" charset="0"/>
            </a:endParaRPr>
          </a:p>
        </p:txBody>
      </p:sp>
      <p:grpSp>
        <p:nvGrpSpPr>
          <p:cNvPr id="50" name="Group 49">
            <a:extLst>
              <a:ext uri="{FF2B5EF4-FFF2-40B4-BE49-F238E27FC236}">
                <a16:creationId xmlns:a16="http://schemas.microsoft.com/office/drawing/2014/main" id="{4AE0430C-2C40-482F-BDDD-AD7A26CD9FB6}"/>
              </a:ext>
            </a:extLst>
          </p:cNvPr>
          <p:cNvGrpSpPr/>
          <p:nvPr/>
        </p:nvGrpSpPr>
        <p:grpSpPr>
          <a:xfrm>
            <a:off x="6884777" y="1029478"/>
            <a:ext cx="4515868" cy="2409669"/>
            <a:chOff x="14645482" y="17988954"/>
            <a:chExt cx="6961025" cy="3714406"/>
          </a:xfrm>
        </p:grpSpPr>
        <p:grpSp>
          <p:nvGrpSpPr>
            <p:cNvPr id="51" name="Group 50">
              <a:extLst>
                <a:ext uri="{FF2B5EF4-FFF2-40B4-BE49-F238E27FC236}">
                  <a16:creationId xmlns:a16="http://schemas.microsoft.com/office/drawing/2014/main" id="{2B03BD43-B2B7-4D40-BD45-34DD508A0D95}"/>
                </a:ext>
              </a:extLst>
            </p:cNvPr>
            <p:cNvGrpSpPr/>
            <p:nvPr/>
          </p:nvGrpSpPr>
          <p:grpSpPr>
            <a:xfrm>
              <a:off x="14645482" y="17988954"/>
              <a:ext cx="4347252" cy="3714406"/>
              <a:chOff x="12305837" y="17348182"/>
              <a:chExt cx="4347252" cy="3714406"/>
            </a:xfrm>
          </p:grpSpPr>
          <p:grpSp>
            <p:nvGrpSpPr>
              <p:cNvPr id="63" name="Group 62">
                <a:extLst>
                  <a:ext uri="{FF2B5EF4-FFF2-40B4-BE49-F238E27FC236}">
                    <a16:creationId xmlns:a16="http://schemas.microsoft.com/office/drawing/2014/main" id="{4DD13786-2DC9-47B9-9E83-B0DAA7B1907B}"/>
                  </a:ext>
                </a:extLst>
              </p:cNvPr>
              <p:cNvGrpSpPr/>
              <p:nvPr/>
            </p:nvGrpSpPr>
            <p:grpSpPr>
              <a:xfrm>
                <a:off x="12305837" y="17635477"/>
                <a:ext cx="4347252" cy="3135529"/>
                <a:chOff x="11445229" y="16216808"/>
                <a:chExt cx="4708904" cy="3396376"/>
              </a:xfrm>
            </p:grpSpPr>
            <p:pic>
              <p:nvPicPr>
                <p:cNvPr id="66" name="Picture 65" descr="A picture containing text, vector graphics&#10;&#10;Description automatically generated">
                  <a:extLst>
                    <a:ext uri="{FF2B5EF4-FFF2-40B4-BE49-F238E27FC236}">
                      <a16:creationId xmlns:a16="http://schemas.microsoft.com/office/drawing/2014/main" id="{435C387C-AC7F-40BF-88FD-D6DF4B8B45C1}"/>
                    </a:ext>
                  </a:extLst>
                </p:cNvPr>
                <p:cNvPicPr>
                  <a:picLocks noChangeAspect="1"/>
                </p:cNvPicPr>
                <p:nvPr/>
              </p:nvPicPr>
              <p:blipFill rotWithShape="1">
                <a:blip r:embed="rId4">
                  <a:extLst>
                    <a:ext uri="{28A0092B-C50C-407E-A947-70E740481C1C}">
                      <a14:useLocalDpi xmlns:a14="http://schemas.microsoft.com/office/drawing/2010/main" val="0"/>
                    </a:ext>
                  </a:extLst>
                </a:blip>
                <a:srcRect l="3428" t="30470" r="51973" b="28219"/>
                <a:stretch/>
              </p:blipFill>
              <p:spPr>
                <a:xfrm>
                  <a:off x="11445229" y="16216808"/>
                  <a:ext cx="4708904" cy="1635724"/>
                </a:xfrm>
                <a:prstGeom prst="rect">
                  <a:avLst/>
                </a:prstGeom>
              </p:spPr>
            </p:pic>
            <p:pic>
              <p:nvPicPr>
                <p:cNvPr id="67" name="Picture 66" descr="A picture containing text, vector graphics&#10;&#10;Description automatically generated">
                  <a:extLst>
                    <a:ext uri="{FF2B5EF4-FFF2-40B4-BE49-F238E27FC236}">
                      <a16:creationId xmlns:a16="http://schemas.microsoft.com/office/drawing/2014/main" id="{BE9ADAD1-6696-4B9F-968F-388D0279162C}"/>
                    </a:ext>
                  </a:extLst>
                </p:cNvPr>
                <p:cNvPicPr>
                  <a:picLocks noChangeAspect="1"/>
                </p:cNvPicPr>
                <p:nvPr/>
              </p:nvPicPr>
              <p:blipFill rotWithShape="1">
                <a:blip r:embed="rId4">
                  <a:extLst>
                    <a:ext uri="{28A0092B-C50C-407E-A947-70E740481C1C}">
                      <a14:useLocalDpi xmlns:a14="http://schemas.microsoft.com/office/drawing/2010/main" val="0"/>
                    </a:ext>
                  </a:extLst>
                </a:blip>
                <a:srcRect l="52546" t="30470" r="3593" b="28219"/>
                <a:stretch/>
              </p:blipFill>
              <p:spPr>
                <a:xfrm>
                  <a:off x="11464763" y="17977457"/>
                  <a:ext cx="4630992" cy="1635727"/>
                </a:xfrm>
                <a:prstGeom prst="rect">
                  <a:avLst/>
                </a:prstGeom>
              </p:spPr>
            </p:pic>
          </p:grpSp>
          <p:sp>
            <p:nvSpPr>
              <p:cNvPr id="64" name="TextBox 63">
                <a:extLst>
                  <a:ext uri="{FF2B5EF4-FFF2-40B4-BE49-F238E27FC236}">
                    <a16:creationId xmlns:a16="http://schemas.microsoft.com/office/drawing/2014/main" id="{B43337C5-624B-4837-B018-C60B11FF2A46}"/>
                  </a:ext>
                </a:extLst>
              </p:cNvPr>
              <p:cNvSpPr txBox="1"/>
              <p:nvPr/>
            </p:nvSpPr>
            <p:spPr>
              <a:xfrm>
                <a:off x="13234729" y="17348182"/>
                <a:ext cx="2453607"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Left</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5" name="TextBox 64">
                <a:extLst>
                  <a:ext uri="{FF2B5EF4-FFF2-40B4-BE49-F238E27FC236}">
                    <a16:creationId xmlns:a16="http://schemas.microsoft.com/office/drawing/2014/main" id="{911BEEA5-896C-40D6-9460-B1D9924D01CB}"/>
                  </a:ext>
                </a:extLst>
              </p:cNvPr>
              <p:cNvSpPr txBox="1"/>
              <p:nvPr/>
            </p:nvSpPr>
            <p:spPr>
              <a:xfrm>
                <a:off x="13345654" y="20445835"/>
                <a:ext cx="2453607"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Right</a:t>
                </a:r>
                <a:endParaRPr lang="en-AU" sz="2000" dirty="0">
                  <a:solidFill>
                    <a:schemeClr val="tx1"/>
                  </a:solidFill>
                  <a:latin typeface="Product Sans" panose="020B0403030502040203" pitchFamily="34" charset="0"/>
                  <a:ea typeface="Open Sans" pitchFamily="2" charset="0"/>
                  <a:cs typeface="Open Sans" pitchFamily="2" charset="0"/>
                </a:endParaRPr>
              </a:p>
            </p:txBody>
          </p:sp>
        </p:grpSp>
        <p:grpSp>
          <p:nvGrpSpPr>
            <p:cNvPr id="52" name="Group 51">
              <a:extLst>
                <a:ext uri="{FF2B5EF4-FFF2-40B4-BE49-F238E27FC236}">
                  <a16:creationId xmlns:a16="http://schemas.microsoft.com/office/drawing/2014/main" id="{4CD711EF-A077-4666-9A8B-352EAF34AD05}"/>
                </a:ext>
              </a:extLst>
            </p:cNvPr>
            <p:cNvGrpSpPr/>
            <p:nvPr/>
          </p:nvGrpSpPr>
          <p:grpSpPr>
            <a:xfrm>
              <a:off x="18879202" y="18541030"/>
              <a:ext cx="2727305" cy="1988623"/>
              <a:chOff x="18875346" y="16723756"/>
              <a:chExt cx="2727305" cy="1988623"/>
            </a:xfrm>
          </p:grpSpPr>
          <p:pic>
            <p:nvPicPr>
              <p:cNvPr id="59" name="Picture 58">
                <a:extLst>
                  <a:ext uri="{FF2B5EF4-FFF2-40B4-BE49-F238E27FC236}">
                    <a16:creationId xmlns:a16="http://schemas.microsoft.com/office/drawing/2014/main" id="{45227C79-2AD1-439F-9315-817C41D058A8}"/>
                  </a:ext>
                </a:extLst>
              </p:cNvPr>
              <p:cNvPicPr>
                <a:picLocks noChangeAspect="1"/>
              </p:cNvPicPr>
              <p:nvPr/>
            </p:nvPicPr>
            <p:blipFill rotWithShape="1">
              <a:blip r:embed="rId5">
                <a:extLst>
                  <a:ext uri="{28A0092B-C50C-407E-A947-70E740481C1C}">
                    <a14:useLocalDpi xmlns:a14="http://schemas.microsoft.com/office/drawing/2010/main" val="0"/>
                  </a:ext>
                </a:extLst>
              </a:blip>
              <a:srcRect l="24328" t="51671" r="27061" b="3537"/>
              <a:stretch/>
            </p:blipFill>
            <p:spPr>
              <a:xfrm>
                <a:off x="19296715" y="16969560"/>
                <a:ext cx="1891432" cy="1742819"/>
              </a:xfrm>
              <a:prstGeom prst="rect">
                <a:avLst/>
              </a:prstGeom>
            </p:spPr>
          </p:pic>
          <p:sp>
            <p:nvSpPr>
              <p:cNvPr id="60" name="TextBox 59">
                <a:extLst>
                  <a:ext uri="{FF2B5EF4-FFF2-40B4-BE49-F238E27FC236}">
                    <a16:creationId xmlns:a16="http://schemas.microsoft.com/office/drawing/2014/main" id="{1505ED69-791D-4AD6-B0D0-6D187A22DA8D}"/>
                  </a:ext>
                </a:extLst>
              </p:cNvPr>
              <p:cNvSpPr txBox="1"/>
              <p:nvPr/>
            </p:nvSpPr>
            <p:spPr>
              <a:xfrm>
                <a:off x="18875346" y="16735470"/>
                <a:ext cx="1132263"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L</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1" name="TextBox 60">
                <a:extLst>
                  <a:ext uri="{FF2B5EF4-FFF2-40B4-BE49-F238E27FC236}">
                    <a16:creationId xmlns:a16="http://schemas.microsoft.com/office/drawing/2014/main" id="{983487F8-52BE-4D06-8DEC-1D0F5A923294}"/>
                  </a:ext>
                </a:extLst>
              </p:cNvPr>
              <p:cNvSpPr txBox="1"/>
              <p:nvPr/>
            </p:nvSpPr>
            <p:spPr>
              <a:xfrm>
                <a:off x="20470388" y="16723756"/>
                <a:ext cx="1132263"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R</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2" name="TextBox 61">
                <a:extLst>
                  <a:ext uri="{FF2B5EF4-FFF2-40B4-BE49-F238E27FC236}">
                    <a16:creationId xmlns:a16="http://schemas.microsoft.com/office/drawing/2014/main" id="{9441B2D7-2686-42E7-A16C-D72A3073FB8D}"/>
                  </a:ext>
                </a:extLst>
              </p:cNvPr>
              <p:cNvSpPr txBox="1"/>
              <p:nvPr/>
            </p:nvSpPr>
            <p:spPr>
              <a:xfrm>
                <a:off x="18875517" y="16737786"/>
                <a:ext cx="1132263"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L</a:t>
                </a:r>
                <a:endParaRPr lang="en-AU" sz="2000" dirty="0">
                  <a:solidFill>
                    <a:schemeClr val="tx1"/>
                  </a:solidFill>
                  <a:latin typeface="Product Sans" panose="020B0403030502040203" pitchFamily="34" charset="0"/>
                  <a:ea typeface="Open Sans" pitchFamily="2" charset="0"/>
                  <a:cs typeface="Open Sans" pitchFamily="2" charset="0"/>
                </a:endParaRPr>
              </a:p>
            </p:txBody>
          </p:sp>
        </p:grpSp>
        <p:sp>
          <p:nvSpPr>
            <p:cNvPr id="53" name="TextBox 52">
              <a:extLst>
                <a:ext uri="{FF2B5EF4-FFF2-40B4-BE49-F238E27FC236}">
                  <a16:creationId xmlns:a16="http://schemas.microsoft.com/office/drawing/2014/main" id="{69085F88-46DC-4136-B9BC-8215385736C7}"/>
                </a:ext>
              </a:extLst>
            </p:cNvPr>
            <p:cNvSpPr txBox="1"/>
            <p:nvPr/>
          </p:nvSpPr>
          <p:spPr>
            <a:xfrm>
              <a:off x="15549400" y="19395501"/>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1</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4" name="TextBox 53">
              <a:extLst>
                <a:ext uri="{FF2B5EF4-FFF2-40B4-BE49-F238E27FC236}">
                  <a16:creationId xmlns:a16="http://schemas.microsoft.com/office/drawing/2014/main" id="{EDDE96A2-63D7-4D9A-9C88-77C9CF7497A3}"/>
                </a:ext>
              </a:extLst>
            </p:cNvPr>
            <p:cNvSpPr txBox="1"/>
            <p:nvPr/>
          </p:nvSpPr>
          <p:spPr>
            <a:xfrm>
              <a:off x="16265429" y="18861024"/>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2</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5" name="TextBox 54">
              <a:extLst>
                <a:ext uri="{FF2B5EF4-FFF2-40B4-BE49-F238E27FC236}">
                  <a16:creationId xmlns:a16="http://schemas.microsoft.com/office/drawing/2014/main" id="{9477F427-EA45-40BC-8D47-41B6AC6392A0}"/>
                </a:ext>
              </a:extLst>
            </p:cNvPr>
            <p:cNvSpPr txBox="1"/>
            <p:nvPr/>
          </p:nvSpPr>
          <p:spPr>
            <a:xfrm>
              <a:off x="16235045" y="20326937"/>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3</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6" name="TextBox 55">
              <a:extLst>
                <a:ext uri="{FF2B5EF4-FFF2-40B4-BE49-F238E27FC236}">
                  <a16:creationId xmlns:a16="http://schemas.microsoft.com/office/drawing/2014/main" id="{2623411E-4FD1-4F85-B747-F9917FF5CE83}"/>
                </a:ext>
              </a:extLst>
            </p:cNvPr>
            <p:cNvSpPr txBox="1"/>
            <p:nvPr/>
          </p:nvSpPr>
          <p:spPr>
            <a:xfrm>
              <a:off x="17238936" y="19523389"/>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4</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8" name="TextBox 57">
              <a:extLst>
                <a:ext uri="{FF2B5EF4-FFF2-40B4-BE49-F238E27FC236}">
                  <a16:creationId xmlns:a16="http://schemas.microsoft.com/office/drawing/2014/main" id="{A4E59DF2-B4F6-45B8-82E0-D1F67911A428}"/>
                </a:ext>
              </a:extLst>
            </p:cNvPr>
            <p:cNvSpPr txBox="1"/>
            <p:nvPr/>
          </p:nvSpPr>
          <p:spPr>
            <a:xfrm>
              <a:off x="19814385" y="20268131"/>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5</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pic>
        <p:nvPicPr>
          <p:cNvPr id="4" name="Picture 3">
            <a:extLst>
              <a:ext uri="{FF2B5EF4-FFF2-40B4-BE49-F238E27FC236}">
                <a16:creationId xmlns:a16="http://schemas.microsoft.com/office/drawing/2014/main" id="{7150BEC4-BADB-4B9F-99E1-0158AAF9021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804165" y="875889"/>
            <a:ext cx="2496422" cy="5912578"/>
          </a:xfrm>
          <a:prstGeom prst="rect">
            <a:avLst/>
          </a:prstGeom>
        </p:spPr>
      </p:pic>
      <p:sp>
        <p:nvSpPr>
          <p:cNvPr id="37" name="Rectangle 36">
            <a:extLst>
              <a:ext uri="{FF2B5EF4-FFF2-40B4-BE49-F238E27FC236}">
                <a16:creationId xmlns:a16="http://schemas.microsoft.com/office/drawing/2014/main" id="{4F039E33-AAA5-4D75-8FA3-AF5D07C5DEA0}"/>
              </a:ext>
            </a:extLst>
          </p:cNvPr>
          <p:cNvSpPr/>
          <p:nvPr/>
        </p:nvSpPr>
        <p:spPr>
          <a:xfrm>
            <a:off x="580284" y="161832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8" name="Rectangle 37">
            <a:extLst>
              <a:ext uri="{FF2B5EF4-FFF2-40B4-BE49-F238E27FC236}">
                <a16:creationId xmlns:a16="http://schemas.microsoft.com/office/drawing/2014/main" id="{5BF21D40-FB9B-434F-A369-203728CE65F3}"/>
              </a:ext>
            </a:extLst>
          </p:cNvPr>
          <p:cNvSpPr/>
          <p:nvPr/>
        </p:nvSpPr>
        <p:spPr>
          <a:xfrm>
            <a:off x="703526" y="175488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9" name="Rectangle 38">
            <a:extLst>
              <a:ext uri="{FF2B5EF4-FFF2-40B4-BE49-F238E27FC236}">
                <a16:creationId xmlns:a16="http://schemas.microsoft.com/office/drawing/2014/main" id="{DA061ACB-5022-42BD-A0AD-CF7CF15BC86A}"/>
              </a:ext>
            </a:extLst>
          </p:cNvPr>
          <p:cNvSpPr/>
          <p:nvPr/>
        </p:nvSpPr>
        <p:spPr>
          <a:xfrm>
            <a:off x="852122" y="1890059"/>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40" name="Table 27">
            <a:extLst>
              <a:ext uri="{FF2B5EF4-FFF2-40B4-BE49-F238E27FC236}">
                <a16:creationId xmlns:a16="http://schemas.microsoft.com/office/drawing/2014/main" id="{DB2E0747-98C5-436B-A9AB-96F762204AC2}"/>
              </a:ext>
            </a:extLst>
          </p:cNvPr>
          <p:cNvGraphicFramePr>
            <a:graphicFrameLocks noGrp="1"/>
          </p:cNvGraphicFramePr>
          <p:nvPr>
            <p:extLst>
              <p:ext uri="{D42A27DB-BD31-4B8C-83A1-F6EECF244321}">
                <p14:modId xmlns:p14="http://schemas.microsoft.com/office/powerpoint/2010/main" val="2952125306"/>
              </p:ext>
            </p:extLst>
          </p:nvPr>
        </p:nvGraphicFramePr>
        <p:xfrm>
          <a:off x="990390"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41" name="Rectangle 40">
            <a:extLst>
              <a:ext uri="{FF2B5EF4-FFF2-40B4-BE49-F238E27FC236}">
                <a16:creationId xmlns:a16="http://schemas.microsoft.com/office/drawing/2014/main" id="{BBE0A605-0061-424C-A183-8346C3E0DE7D}"/>
              </a:ext>
            </a:extLst>
          </p:cNvPr>
          <p:cNvSpPr/>
          <p:nvPr/>
        </p:nvSpPr>
        <p:spPr>
          <a:xfrm>
            <a:off x="983330" y="2039500"/>
            <a:ext cx="983974" cy="983974"/>
          </a:xfrm>
          <a:prstGeom prst="rect">
            <a:avLst/>
          </a:prstGeom>
          <a:no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42" name="Right Bracket 41">
            <a:extLst>
              <a:ext uri="{FF2B5EF4-FFF2-40B4-BE49-F238E27FC236}">
                <a16:creationId xmlns:a16="http://schemas.microsoft.com/office/drawing/2014/main" id="{862D1755-3B6A-4B34-8FBD-7E83FDA1B425}"/>
              </a:ext>
            </a:extLst>
          </p:cNvPr>
          <p:cNvSpPr/>
          <p:nvPr/>
        </p:nvSpPr>
        <p:spPr>
          <a:xfrm rot="19021902">
            <a:off x="1795732"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46" name="TextBox 45">
            <a:extLst>
              <a:ext uri="{FF2B5EF4-FFF2-40B4-BE49-F238E27FC236}">
                <a16:creationId xmlns:a16="http://schemas.microsoft.com/office/drawing/2014/main" id="{4A4C6473-551A-42C3-81BE-36E412EEB322}"/>
              </a:ext>
            </a:extLst>
          </p:cNvPr>
          <p:cNvSpPr txBox="1"/>
          <p:nvPr/>
        </p:nvSpPr>
        <p:spPr>
          <a:xfrm>
            <a:off x="1873150" y="1350988"/>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57" name="Straight Arrow Connector 56">
            <a:extLst>
              <a:ext uri="{FF2B5EF4-FFF2-40B4-BE49-F238E27FC236}">
                <a16:creationId xmlns:a16="http://schemas.microsoft.com/office/drawing/2014/main" id="{2D180627-53EB-4210-9799-9ED7C824A2D6}"/>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C5C87D-2000-4530-98F5-0C7BB1384F22}"/>
              </a:ext>
            </a:extLst>
          </p:cNvPr>
          <p:cNvCxnSpPr>
            <a:cxnSpLocks/>
          </p:cNvCxnSpPr>
          <p:nvPr/>
        </p:nvCxnSpPr>
        <p:spPr>
          <a:xfrm>
            <a:off x="2086941"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CDE21A63-A422-47CF-8229-C795B61D8930}"/>
              </a:ext>
            </a:extLst>
          </p:cNvPr>
          <p:cNvSpPr txBox="1"/>
          <p:nvPr/>
        </p:nvSpPr>
        <p:spPr>
          <a:xfrm>
            <a:off x="596710" y="3156775"/>
            <a:ext cx="2203308"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70" name="TextBox 69">
            <a:extLst>
              <a:ext uri="{FF2B5EF4-FFF2-40B4-BE49-F238E27FC236}">
                <a16:creationId xmlns:a16="http://schemas.microsoft.com/office/drawing/2014/main" id="{19B1D3DB-CB24-4F28-8CFC-45090B69CE29}"/>
              </a:ext>
            </a:extLst>
          </p:cNvPr>
          <p:cNvSpPr txBox="1"/>
          <p:nvPr/>
        </p:nvSpPr>
        <p:spPr>
          <a:xfrm>
            <a:off x="2104843"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39EC284E-2023-4733-8941-2C889F9BE7BE}"/>
              </a:ext>
            </a:extLst>
          </p:cNvPr>
          <p:cNvSpPr>
            <a:spLocks noGrp="1"/>
          </p:cNvSpPr>
          <p:nvPr>
            <p:ph type="sldNum" sz="quarter" idx="12"/>
          </p:nvPr>
        </p:nvSpPr>
        <p:spPr/>
        <p:txBody>
          <a:bodyPr/>
          <a:lstStyle/>
          <a:p>
            <a:fld id="{C42B02F8-E519-4AA4-8330-31B4BA7144F5}" type="slidenum">
              <a:rPr lang="en-AU" smtClean="0"/>
              <a:t>11</a:t>
            </a:fld>
            <a:endParaRPr lang="en-AU"/>
          </a:p>
        </p:txBody>
      </p:sp>
      <p:sp>
        <p:nvSpPr>
          <p:cNvPr id="6" name="Date Placeholder 5">
            <a:extLst>
              <a:ext uri="{FF2B5EF4-FFF2-40B4-BE49-F238E27FC236}">
                <a16:creationId xmlns:a16="http://schemas.microsoft.com/office/drawing/2014/main" id="{A0D9856F-69F3-4B63-9CF2-CABDEDA5FC40}"/>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1000499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45D3B530-E470-4004-A89B-0250C375B21F}"/>
              </a:ext>
            </a:extLst>
          </p:cNvPr>
          <p:cNvGrpSpPr/>
          <p:nvPr/>
        </p:nvGrpSpPr>
        <p:grpSpPr>
          <a:xfrm>
            <a:off x="317797" y="3979348"/>
            <a:ext cx="3498881" cy="1934250"/>
            <a:chOff x="336716" y="1648017"/>
            <a:chExt cx="3022402" cy="1670843"/>
          </a:xfrm>
        </p:grpSpPr>
        <p:pic>
          <p:nvPicPr>
            <p:cNvPr id="39" name="Picture 38">
              <a:extLst>
                <a:ext uri="{FF2B5EF4-FFF2-40B4-BE49-F238E27FC236}">
                  <a16:creationId xmlns:a16="http://schemas.microsoft.com/office/drawing/2014/main" id="{071F4834-8BC6-4C13-A546-FEAA17D4E0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6716" y="1648017"/>
              <a:ext cx="2506264" cy="1670843"/>
            </a:xfrm>
            <a:prstGeom prst="rect">
              <a:avLst/>
            </a:prstGeom>
          </p:spPr>
        </p:pic>
        <p:sp>
          <p:nvSpPr>
            <p:cNvPr id="40" name="TextBox 39">
              <a:extLst>
                <a:ext uri="{FF2B5EF4-FFF2-40B4-BE49-F238E27FC236}">
                  <a16:creationId xmlns:a16="http://schemas.microsoft.com/office/drawing/2014/main" id="{31C9FCD7-425F-4554-AFBA-87518EFCCC3C}"/>
                </a:ext>
              </a:extLst>
            </p:cNvPr>
            <p:cNvSpPr txBox="1"/>
            <p:nvPr/>
          </p:nvSpPr>
          <p:spPr>
            <a:xfrm>
              <a:off x="2356016" y="2675444"/>
              <a:ext cx="1003102" cy="345623"/>
            </a:xfrm>
            <a:prstGeom prst="rect">
              <a:avLst/>
            </a:prstGeom>
            <a:noFill/>
          </p:spPr>
          <p:txBody>
            <a:bodyPr wrap="square">
              <a:spAutoFit/>
            </a:bodyPr>
            <a:lstStyle/>
            <a:p>
              <a:r>
                <a:rPr lang="en-US" sz="1000" dirty="0">
                  <a:solidFill>
                    <a:schemeClr val="tx1"/>
                  </a:solidFill>
                  <a:latin typeface="Product Sans" panose="020B0403030502040203" pitchFamily="34" charset="0"/>
                  <a:ea typeface="Open Sans" pitchFamily="2" charset="0"/>
                  <a:cs typeface="Open Sans" pitchFamily="2" charset="0"/>
                </a:rPr>
                <a:t>BH-adjusted p&lt;0.05</a:t>
              </a:r>
              <a:endParaRPr lang="en-AU" sz="1000" dirty="0">
                <a:solidFill>
                  <a:schemeClr val="tx1"/>
                </a:solidFill>
                <a:latin typeface="Product Sans" panose="020B0403030502040203" pitchFamily="34" charset="0"/>
                <a:ea typeface="Open Sans" pitchFamily="2" charset="0"/>
                <a:cs typeface="Open Sans" pitchFamily="2" charset="0"/>
              </a:endParaRPr>
            </a:p>
          </p:txBody>
        </p:sp>
        <p:cxnSp>
          <p:nvCxnSpPr>
            <p:cNvPr id="41" name="Straight Connector 40">
              <a:extLst>
                <a:ext uri="{FF2B5EF4-FFF2-40B4-BE49-F238E27FC236}">
                  <a16:creationId xmlns:a16="http://schemas.microsoft.com/office/drawing/2014/main" id="{3E3C9F07-7D8F-4408-A3A3-F8D3B13119CB}"/>
                </a:ext>
              </a:extLst>
            </p:cNvPr>
            <p:cNvCxnSpPr>
              <a:cxnSpLocks/>
            </p:cNvCxnSpPr>
            <p:nvPr/>
          </p:nvCxnSpPr>
          <p:spPr>
            <a:xfrm>
              <a:off x="2356016" y="2688375"/>
              <a:ext cx="0" cy="3987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16086"/>
            <a:ext cx="12192000" cy="1010327"/>
          </a:xfrm>
        </p:spPr>
        <p:txBody>
          <a:bodyPr>
            <a:normAutofit/>
          </a:bodyPr>
          <a:lstStyle/>
          <a:p>
            <a:pPr algn="ctr"/>
            <a:r>
              <a:rPr lang="en-US" sz="3200" dirty="0">
                <a:latin typeface="Product Sans" panose="020B0403030502040203" pitchFamily="34" charset="0"/>
                <a:cs typeface="Rod" panose="02030509050101010101" pitchFamily="49" charset="-79"/>
              </a:rPr>
              <a:t>Two TS features show globally altered properties in schizophrenia</a:t>
            </a:r>
            <a:endParaRPr lang="en-AU" sz="3200" dirty="0">
              <a:latin typeface="Product Sans" panose="020B0403030502040203" pitchFamily="34" charset="0"/>
              <a:cs typeface="Rod" panose="02030509050101010101" pitchFamily="49" charset="-79"/>
            </a:endParaRPr>
          </a:p>
        </p:txBody>
      </p:sp>
      <p:pic>
        <p:nvPicPr>
          <p:cNvPr id="4" name="Picture 3">
            <a:extLst>
              <a:ext uri="{FF2B5EF4-FFF2-40B4-BE49-F238E27FC236}">
                <a16:creationId xmlns:a16="http://schemas.microsoft.com/office/drawing/2014/main" id="{7150BEC4-BADB-4B9F-99E1-0158AAF902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74799" y="963345"/>
            <a:ext cx="2874676" cy="5226683"/>
          </a:xfrm>
          <a:prstGeom prst="rect">
            <a:avLst/>
          </a:prstGeom>
        </p:spPr>
      </p:pic>
      <p:sp>
        <p:nvSpPr>
          <p:cNvPr id="85" name="TextBox 84">
            <a:extLst>
              <a:ext uri="{FF2B5EF4-FFF2-40B4-BE49-F238E27FC236}">
                <a16:creationId xmlns:a16="http://schemas.microsoft.com/office/drawing/2014/main" id="{D1ADBCA0-989F-4D83-9FA4-EB835FB30D53}"/>
              </a:ext>
            </a:extLst>
          </p:cNvPr>
          <p:cNvSpPr txBox="1"/>
          <p:nvPr/>
        </p:nvSpPr>
        <p:spPr>
          <a:xfrm>
            <a:off x="6897565" y="1413793"/>
            <a:ext cx="4487904"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2/22 univariate TS features significant:</a:t>
            </a:r>
            <a:endParaRPr lang="en-US" dirty="0">
              <a:latin typeface="Product Sans" panose="020B0403030502040203" pitchFamily="34" charset="0"/>
              <a:ea typeface="Open Sans" pitchFamily="2" charset="0"/>
              <a:cs typeface="Open Sans" pitchFamily="2" charset="0"/>
            </a:endParaRPr>
          </a:p>
        </p:txBody>
      </p:sp>
      <p:grpSp>
        <p:nvGrpSpPr>
          <p:cNvPr id="8" name="Group 7">
            <a:extLst>
              <a:ext uri="{FF2B5EF4-FFF2-40B4-BE49-F238E27FC236}">
                <a16:creationId xmlns:a16="http://schemas.microsoft.com/office/drawing/2014/main" id="{B1BE16CD-65AD-4268-B962-4DBC9206E6E7}"/>
              </a:ext>
            </a:extLst>
          </p:cNvPr>
          <p:cNvGrpSpPr/>
          <p:nvPr/>
        </p:nvGrpSpPr>
        <p:grpSpPr>
          <a:xfrm>
            <a:off x="6983093" y="4244965"/>
            <a:ext cx="4999869" cy="1424398"/>
            <a:chOff x="7019305" y="1587687"/>
            <a:chExt cx="4999869" cy="1424398"/>
          </a:xfrm>
        </p:grpSpPr>
        <p:pic>
          <p:nvPicPr>
            <p:cNvPr id="86" name="Picture 2">
              <a:extLst>
                <a:ext uri="{FF2B5EF4-FFF2-40B4-BE49-F238E27FC236}">
                  <a16:creationId xmlns:a16="http://schemas.microsoft.com/office/drawing/2014/main" id="{F2F548C8-04FB-4E24-8126-B823E43BE4F0}"/>
                </a:ext>
              </a:extLst>
            </p:cNvPr>
            <p:cNvPicPr>
              <a:picLocks noChangeAspect="1" noChangeArrowheads="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backgroundRemoval t="23698" b="66146" l="22355" r="52161">
                          <a14:foregroundMark x1="23621" y1="37500" x2="23621" y2="38802"/>
                          <a14:foregroundMark x1="22429" y1="38802" x2="22504" y2="39323"/>
                          <a14:foregroundMark x1="39344" y1="66146" x2="39344" y2="66146"/>
                          <a14:foregroundMark x1="39344" y1="66146" x2="39344" y2="66146"/>
                          <a14:foregroundMark x1="49627" y1="38021" x2="49702" y2="38021"/>
                          <a14:foregroundMark x1="50969" y1="36979" x2="50969" y2="36979"/>
                          <a14:foregroundMark x1="52161" y1="34896" x2="52161" y2="35156"/>
                          <a14:backgroundMark x1="35991" y1="35677" x2="35991" y2="35677"/>
                          <a14:backgroundMark x1="40462" y1="54167" x2="40462" y2="54427"/>
                        </a14:backgroundRemoval>
                      </a14:imgEffect>
                    </a14:imgLayer>
                  </a14:imgProps>
                </a:ext>
                <a:ext uri="{28A0092B-C50C-407E-A947-70E740481C1C}">
                  <a14:useLocalDpi xmlns:a14="http://schemas.microsoft.com/office/drawing/2010/main" val="0"/>
                </a:ext>
              </a:extLst>
            </a:blip>
            <a:srcRect l="22370" t="18878" r="47016" b="28869"/>
            <a:stretch/>
          </p:blipFill>
          <p:spPr bwMode="auto">
            <a:xfrm>
              <a:off x="8299478" y="1587687"/>
              <a:ext cx="1899498" cy="835154"/>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F12E9481-9317-413D-9345-4FD8BDF9775B}"/>
                </a:ext>
              </a:extLst>
            </p:cNvPr>
            <p:cNvSpPr txBox="1"/>
            <p:nvPr/>
          </p:nvSpPr>
          <p:spPr>
            <a:xfrm>
              <a:off x="7019305" y="2427310"/>
              <a:ext cx="4999869" cy="584775"/>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CO_HistogramAMI_even_2_5:</a:t>
              </a:r>
              <a:r>
                <a:rPr lang="en-US" sz="1600" b="1" dirty="0">
                  <a:solidFill>
                    <a:schemeClr val="tx1"/>
                  </a:solidFill>
                  <a:latin typeface="Product Sans" panose="020B0403030502040203" pitchFamily="34" charset="0"/>
                  <a:ea typeface="Open Sans" pitchFamily="2" charset="0"/>
                  <a:cs typeface="Open Sans" pitchFamily="2" charset="0"/>
                </a:rPr>
                <a:t> Nonlinear autocorrelation function </a:t>
              </a:r>
              <a:r>
                <a:rPr lang="en-US" sz="1600" dirty="0">
                  <a:solidFill>
                    <a:schemeClr val="tx1"/>
                  </a:solidFill>
                  <a:latin typeface="Product Sans" panose="020B0403030502040203" pitchFamily="34" charset="0"/>
                  <a:ea typeface="Open Sans" pitchFamily="2" charset="0"/>
                  <a:cs typeface="Open Sans" pitchFamily="2" charset="0"/>
                </a:rPr>
                <a:t>with bins of 5 at lag </a:t>
              </a:r>
              <a:r>
                <a:rPr lang="el-GR" sz="1600" dirty="0">
                  <a:solidFill>
                    <a:schemeClr val="tx1"/>
                  </a:solidFill>
                  <a:latin typeface="Product Sans" panose="020B0403030502040203" pitchFamily="34" charset="0"/>
                  <a:ea typeface="Open Sans" pitchFamily="2" charset="0"/>
                  <a:cs typeface="Open Sans" pitchFamily="2" charset="0"/>
                </a:rPr>
                <a:t>τ = 2 </a:t>
              </a:r>
              <a:endParaRPr lang="en-US" sz="1600" dirty="0">
                <a:solidFill>
                  <a:schemeClr val="tx1"/>
                </a:solidFill>
                <a:latin typeface="Product Sans" panose="020B0403030502040203" pitchFamily="34" charset="0"/>
                <a:ea typeface="Open Sans" pitchFamily="2" charset="0"/>
                <a:cs typeface="Open Sans" pitchFamily="2" charset="0"/>
              </a:endParaRPr>
            </a:p>
          </p:txBody>
        </p:sp>
      </p:grpSp>
      <p:grpSp>
        <p:nvGrpSpPr>
          <p:cNvPr id="7" name="Group 6">
            <a:extLst>
              <a:ext uri="{FF2B5EF4-FFF2-40B4-BE49-F238E27FC236}">
                <a16:creationId xmlns:a16="http://schemas.microsoft.com/office/drawing/2014/main" id="{A471F3DD-2C47-4003-9975-8D8A11663D1F}"/>
              </a:ext>
            </a:extLst>
          </p:cNvPr>
          <p:cNvGrpSpPr/>
          <p:nvPr/>
        </p:nvGrpSpPr>
        <p:grpSpPr>
          <a:xfrm>
            <a:off x="6983093" y="2183122"/>
            <a:ext cx="4841395" cy="1639433"/>
            <a:chOff x="7032808" y="4865038"/>
            <a:chExt cx="4841395" cy="1639433"/>
          </a:xfrm>
        </p:grpSpPr>
        <p:grpSp>
          <p:nvGrpSpPr>
            <p:cNvPr id="3" name="Group 2">
              <a:extLst>
                <a:ext uri="{FF2B5EF4-FFF2-40B4-BE49-F238E27FC236}">
                  <a16:creationId xmlns:a16="http://schemas.microsoft.com/office/drawing/2014/main" id="{593BDD59-112E-4EC7-8F5A-7E84BCD4E766}"/>
                </a:ext>
              </a:extLst>
            </p:cNvPr>
            <p:cNvGrpSpPr/>
            <p:nvPr/>
          </p:nvGrpSpPr>
          <p:grpSpPr>
            <a:xfrm>
              <a:off x="8157136" y="4865038"/>
              <a:ext cx="2202922" cy="1087608"/>
              <a:chOff x="10150814" y="4824863"/>
              <a:chExt cx="2202922" cy="1087608"/>
            </a:xfrm>
          </p:grpSpPr>
          <p:pic>
            <p:nvPicPr>
              <p:cNvPr id="95" name="Picture 12">
                <a:extLst>
                  <a:ext uri="{FF2B5EF4-FFF2-40B4-BE49-F238E27FC236}">
                    <a16:creationId xmlns:a16="http://schemas.microsoft.com/office/drawing/2014/main" id="{F1B9769D-A9AB-456D-A569-DB81B3BA5921}"/>
                  </a:ext>
                </a:extLst>
              </p:cNvPr>
              <p:cNvPicPr>
                <a:picLocks noChangeAspect="1" noChangeArrowheads="1"/>
              </p:cNvPicPr>
              <p:nvPr/>
            </p:nvPicPr>
            <p:blipFill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8097" b="37074" l="36194" r="95821">
                            <a14:foregroundMark x1="95746" y1="19886" x2="95821" y2="20739"/>
                            <a14:foregroundMark x1="95000" y1="37074" x2="95075" y2="35795"/>
                            <a14:foregroundMark x1="95373" y1="13494" x2="95149" y2="8097"/>
                            <a14:foregroundMark x1="36194" y1="22727" x2="36269" y2="21307"/>
                          </a14:backgroundRemoval>
                        </a14:imgEffect>
                      </a14:imgLayer>
                    </a14:imgProps>
                  </a:ext>
                  <a:ext uri="{28A0092B-C50C-407E-A947-70E740481C1C}">
                    <a14:useLocalDpi xmlns:a14="http://schemas.microsoft.com/office/drawing/2010/main" val="0"/>
                  </a:ext>
                </a:extLst>
              </a:blip>
              <a:srcRect l="34666" t="5934" r="2688" b="61559"/>
              <a:stretch/>
            </p:blipFill>
            <p:spPr bwMode="auto">
              <a:xfrm>
                <a:off x="10769661" y="4824863"/>
                <a:ext cx="1422339" cy="38775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12">
                <a:extLst>
                  <a:ext uri="{FF2B5EF4-FFF2-40B4-BE49-F238E27FC236}">
                    <a16:creationId xmlns:a16="http://schemas.microsoft.com/office/drawing/2014/main" id="{8DB2AF56-D3D8-4D91-AED4-5F4D2F793DD2}"/>
                  </a:ext>
                </a:extLst>
              </p:cNvPr>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8">
                        <a14:imgEffect>
                          <a14:backgroundRemoval t="62074" b="88636" l="40821" r="90224">
                            <a14:foregroundMark x1="80373" y1="82955" x2="80000" y2="86080"/>
                            <a14:foregroundMark x1="77090" y1="88068" x2="77090" y2="88068"/>
                            <a14:foregroundMark x1="75597" y1="83665" x2="76119" y2="85795"/>
                            <a14:foregroundMark x1="81045" y1="80540" x2="80448" y2="81108"/>
                            <a14:foregroundMark x1="84627" y1="87216" x2="85448" y2="87784"/>
                            <a14:foregroundMark x1="82612" y1="87216" x2="83582" y2="88636"/>
                            <a14:foregroundMark x1="83582" y1="82813" x2="83582" y2="82813"/>
                            <a14:foregroundMark x1="79627" y1="72159" x2="79627" y2="71733"/>
                            <a14:foregroundMark x1="80672" y1="74858" x2="80672" y2="74574"/>
                            <a14:foregroundMark x1="83507" y1="81534" x2="83507" y2="81534"/>
                          </a14:backgroundRemoval>
                        </a14:imgEffect>
                      </a14:imgLayer>
                    </a14:imgProps>
                  </a:ext>
                  <a:ext uri="{28A0092B-C50C-407E-A947-70E740481C1C}">
                    <a14:useLocalDpi xmlns:a14="http://schemas.microsoft.com/office/drawing/2010/main" val="0"/>
                  </a:ext>
                </a:extLst>
              </a:blip>
              <a:srcRect l="34665" t="58954" r="3561" b="9204"/>
              <a:stretch/>
            </p:blipFill>
            <p:spPr bwMode="auto">
              <a:xfrm>
                <a:off x="10761256" y="5183718"/>
                <a:ext cx="1402538" cy="379809"/>
              </a:xfrm>
              <a:prstGeom prst="rect">
                <a:avLst/>
              </a:prstGeom>
              <a:noFill/>
              <a:extLst>
                <a:ext uri="{909E8E84-426E-40DD-AFC4-6F175D3DCCD1}">
                  <a14:hiddenFill xmlns:a14="http://schemas.microsoft.com/office/drawing/2010/main">
                    <a:solidFill>
                      <a:srgbClr val="FFFFFF"/>
                    </a:solidFill>
                  </a14:hiddenFill>
                </a:ext>
              </a:extLst>
            </p:spPr>
          </p:pic>
          <p:sp>
            <p:nvSpPr>
              <p:cNvPr id="97" name="Oval 96">
                <a:extLst>
                  <a:ext uri="{FF2B5EF4-FFF2-40B4-BE49-F238E27FC236}">
                    <a16:creationId xmlns:a16="http://schemas.microsoft.com/office/drawing/2014/main" id="{AE1BBB19-5D02-427E-A829-40515EF5CEB4}"/>
                  </a:ext>
                </a:extLst>
              </p:cNvPr>
              <p:cNvSpPr/>
              <p:nvPr/>
            </p:nvSpPr>
            <p:spPr>
              <a:xfrm>
                <a:off x="11756490" y="5474125"/>
                <a:ext cx="70639" cy="71964"/>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98" name="TextBox 97">
                <a:extLst>
                  <a:ext uri="{FF2B5EF4-FFF2-40B4-BE49-F238E27FC236}">
                    <a16:creationId xmlns:a16="http://schemas.microsoft.com/office/drawing/2014/main" id="{281B566D-9DE9-443B-8D96-6C08667BED67}"/>
                  </a:ext>
                </a:extLst>
              </p:cNvPr>
              <p:cNvSpPr txBox="1"/>
              <p:nvPr/>
            </p:nvSpPr>
            <p:spPr>
              <a:xfrm>
                <a:off x="10150814" y="4845698"/>
                <a:ext cx="662096" cy="215968"/>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TS</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99" name="TextBox 98">
                <a:extLst>
                  <a:ext uri="{FF2B5EF4-FFF2-40B4-BE49-F238E27FC236}">
                    <a16:creationId xmlns:a16="http://schemas.microsoft.com/office/drawing/2014/main" id="{080C7D63-3A12-4FDB-B3A0-369DA3D4E251}"/>
                  </a:ext>
                </a:extLst>
              </p:cNvPr>
              <p:cNvSpPr txBox="1"/>
              <p:nvPr/>
            </p:nvSpPr>
            <p:spPr>
              <a:xfrm>
                <a:off x="10184694" y="5289796"/>
                <a:ext cx="662096" cy="215968"/>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PSD</a:t>
                </a:r>
                <a:endParaRPr lang="en-AU" dirty="0">
                  <a:solidFill>
                    <a:schemeClr val="tx1"/>
                  </a:solidFill>
                  <a:latin typeface="Product Sans" panose="020B0403030502040203" pitchFamily="34" charset="0"/>
                  <a:ea typeface="Open Sans" pitchFamily="2" charset="0"/>
                  <a:cs typeface="Open Sans" pitchFamily="2" charset="0"/>
                </a:endParaRPr>
              </a:p>
            </p:txBody>
          </p:sp>
          <p:cxnSp>
            <p:nvCxnSpPr>
              <p:cNvPr id="100" name="Straight Arrow Connector 99">
                <a:extLst>
                  <a:ext uri="{FF2B5EF4-FFF2-40B4-BE49-F238E27FC236}">
                    <a16:creationId xmlns:a16="http://schemas.microsoft.com/office/drawing/2014/main" id="{C594F9E5-5AAC-4E95-AD79-4163585C893C}"/>
                  </a:ext>
                </a:extLst>
              </p:cNvPr>
              <p:cNvCxnSpPr>
                <a:cxnSpLocks/>
              </p:cNvCxnSpPr>
              <p:nvPr/>
            </p:nvCxnSpPr>
            <p:spPr>
              <a:xfrm flipH="1" flipV="1">
                <a:off x="11827129" y="5586371"/>
                <a:ext cx="526607" cy="3261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24237901-CAFF-48FB-9E19-9F9D4166DE3A}"/>
                </a:ext>
              </a:extLst>
            </p:cNvPr>
            <p:cNvSpPr txBox="1"/>
            <p:nvPr/>
          </p:nvSpPr>
          <p:spPr>
            <a:xfrm>
              <a:off x="7032808" y="5919696"/>
              <a:ext cx="4841395" cy="584775"/>
            </a:xfrm>
            <a:prstGeom prst="rect">
              <a:avLst/>
            </a:prstGeom>
            <a:noFill/>
          </p:spPr>
          <p:txBody>
            <a:bodyPr wrap="square">
              <a:spAutoFit/>
            </a:bodyPr>
            <a:lstStyle/>
            <a:p>
              <a:r>
                <a:rPr lang="en-US" sz="1600" dirty="0" err="1">
                  <a:solidFill>
                    <a:schemeClr val="tx1"/>
                  </a:solidFill>
                  <a:latin typeface="Product Sans" panose="020B0403030502040203" pitchFamily="34" charset="0"/>
                  <a:ea typeface="Open Sans" pitchFamily="2" charset="0"/>
                  <a:cs typeface="Open Sans" pitchFamily="2" charset="0"/>
                </a:rPr>
                <a:t>SP_Summaries_welch_rect_centroid</a:t>
              </a:r>
              <a:r>
                <a:rPr lang="en-US" sz="1600" dirty="0">
                  <a:latin typeface="Product Sans" panose="020B0403030502040203" pitchFamily="34" charset="0"/>
                  <a:ea typeface="Open Sans" pitchFamily="2" charset="0"/>
                  <a:cs typeface="Open Sans" pitchFamily="2" charset="0"/>
                </a:rPr>
                <a:t>:</a:t>
              </a:r>
              <a:r>
                <a:rPr lang="en-US" sz="1600" b="1" dirty="0">
                  <a:latin typeface="Product Sans" panose="020B0403030502040203" pitchFamily="34" charset="0"/>
                  <a:ea typeface="Open Sans" pitchFamily="2" charset="0"/>
                  <a:cs typeface="Open Sans" pitchFamily="2" charset="0"/>
                </a:rPr>
                <a:t> Centroid</a:t>
              </a:r>
              <a:r>
                <a:rPr lang="en-US" sz="1600" dirty="0">
                  <a:latin typeface="Product Sans" panose="020B0403030502040203" pitchFamily="34" charset="0"/>
                  <a:ea typeface="Open Sans" pitchFamily="2" charset="0"/>
                  <a:cs typeface="Open Sans" pitchFamily="2" charset="0"/>
                </a:rPr>
                <a:t> of the Welch-estimated </a:t>
              </a:r>
              <a:r>
                <a:rPr lang="en-US" sz="1600" b="1" dirty="0">
                  <a:latin typeface="Product Sans" panose="020B0403030502040203" pitchFamily="34" charset="0"/>
                  <a:ea typeface="Open Sans" pitchFamily="2" charset="0"/>
                  <a:cs typeface="Open Sans" pitchFamily="2" charset="0"/>
                </a:rPr>
                <a:t>power spectral density (PSD)</a:t>
              </a:r>
              <a:endParaRPr lang="en-US" sz="1600" b="1" dirty="0">
                <a:solidFill>
                  <a:schemeClr val="tx1"/>
                </a:solidFill>
                <a:latin typeface="Product Sans" panose="020B0403030502040203" pitchFamily="34" charset="0"/>
                <a:ea typeface="Open Sans" pitchFamily="2" charset="0"/>
                <a:cs typeface="Open Sans" pitchFamily="2" charset="0"/>
              </a:endParaRPr>
            </a:p>
          </p:txBody>
        </p:sp>
      </p:grpSp>
      <p:sp>
        <p:nvSpPr>
          <p:cNvPr id="33" name="Rectangle 32">
            <a:extLst>
              <a:ext uri="{FF2B5EF4-FFF2-40B4-BE49-F238E27FC236}">
                <a16:creationId xmlns:a16="http://schemas.microsoft.com/office/drawing/2014/main" id="{7B1BBCA2-0057-4AFE-9D7B-D40673A6483C}"/>
              </a:ext>
            </a:extLst>
          </p:cNvPr>
          <p:cNvSpPr/>
          <p:nvPr/>
        </p:nvSpPr>
        <p:spPr>
          <a:xfrm>
            <a:off x="581636" y="1625728"/>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4" name="Rectangle 33">
            <a:extLst>
              <a:ext uri="{FF2B5EF4-FFF2-40B4-BE49-F238E27FC236}">
                <a16:creationId xmlns:a16="http://schemas.microsoft.com/office/drawing/2014/main" id="{9FDB9B83-B8DF-49E5-B6FE-435A0DF56F84}"/>
              </a:ext>
            </a:extLst>
          </p:cNvPr>
          <p:cNvSpPr/>
          <p:nvPr/>
        </p:nvSpPr>
        <p:spPr>
          <a:xfrm>
            <a:off x="704878" y="1762288"/>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5" name="Rectangle 34">
            <a:extLst>
              <a:ext uri="{FF2B5EF4-FFF2-40B4-BE49-F238E27FC236}">
                <a16:creationId xmlns:a16="http://schemas.microsoft.com/office/drawing/2014/main" id="{1D3EAE18-841B-40DD-8C1B-03198E2F37E0}"/>
              </a:ext>
            </a:extLst>
          </p:cNvPr>
          <p:cNvSpPr/>
          <p:nvPr/>
        </p:nvSpPr>
        <p:spPr>
          <a:xfrm>
            <a:off x="853474" y="1897466"/>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36" name="Table 27">
            <a:extLst>
              <a:ext uri="{FF2B5EF4-FFF2-40B4-BE49-F238E27FC236}">
                <a16:creationId xmlns:a16="http://schemas.microsoft.com/office/drawing/2014/main" id="{0354DFDB-DBC4-4380-9849-8703B5C854C9}"/>
              </a:ext>
            </a:extLst>
          </p:cNvPr>
          <p:cNvGraphicFramePr>
            <a:graphicFrameLocks noGrp="1"/>
          </p:cNvGraphicFramePr>
          <p:nvPr>
            <p:extLst>
              <p:ext uri="{D42A27DB-BD31-4B8C-83A1-F6EECF244321}">
                <p14:modId xmlns:p14="http://schemas.microsoft.com/office/powerpoint/2010/main" val="1677733797"/>
              </p:ext>
            </p:extLst>
          </p:nvPr>
        </p:nvGraphicFramePr>
        <p:xfrm>
          <a:off x="991742" y="2050979"/>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37" name="Rectangle 36">
            <a:extLst>
              <a:ext uri="{FF2B5EF4-FFF2-40B4-BE49-F238E27FC236}">
                <a16:creationId xmlns:a16="http://schemas.microsoft.com/office/drawing/2014/main" id="{C49FFEE9-60CF-4E30-8110-E021BE56917E}"/>
              </a:ext>
            </a:extLst>
          </p:cNvPr>
          <p:cNvSpPr/>
          <p:nvPr/>
        </p:nvSpPr>
        <p:spPr>
          <a:xfrm>
            <a:off x="984682" y="2046907"/>
            <a:ext cx="983974" cy="983974"/>
          </a:xfrm>
          <a:prstGeom prst="rect">
            <a:avLst/>
          </a:prstGeom>
          <a:no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43" name="Right Bracket 42">
            <a:extLst>
              <a:ext uri="{FF2B5EF4-FFF2-40B4-BE49-F238E27FC236}">
                <a16:creationId xmlns:a16="http://schemas.microsoft.com/office/drawing/2014/main" id="{4F25AC2E-F4C8-4283-8C3E-4E7E895CECCD}"/>
              </a:ext>
            </a:extLst>
          </p:cNvPr>
          <p:cNvSpPr/>
          <p:nvPr/>
        </p:nvSpPr>
        <p:spPr>
          <a:xfrm rot="19021902">
            <a:off x="1797084" y="1514562"/>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44" name="TextBox 43">
            <a:extLst>
              <a:ext uri="{FF2B5EF4-FFF2-40B4-BE49-F238E27FC236}">
                <a16:creationId xmlns:a16="http://schemas.microsoft.com/office/drawing/2014/main" id="{88D0D19D-7C55-4784-9AAE-2A266BD883F3}"/>
              </a:ext>
            </a:extLst>
          </p:cNvPr>
          <p:cNvSpPr txBox="1"/>
          <p:nvPr/>
        </p:nvSpPr>
        <p:spPr>
          <a:xfrm>
            <a:off x="1874502" y="1400507"/>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TS features 1-22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47" name="Straight Arrow Connector 46">
            <a:extLst>
              <a:ext uri="{FF2B5EF4-FFF2-40B4-BE49-F238E27FC236}">
                <a16:creationId xmlns:a16="http://schemas.microsoft.com/office/drawing/2014/main" id="{762ABAA7-D08C-4C3C-B2AC-CD2A134FC346}"/>
              </a:ext>
            </a:extLst>
          </p:cNvPr>
          <p:cNvCxnSpPr>
            <a:cxnSpLocks/>
          </p:cNvCxnSpPr>
          <p:nvPr/>
        </p:nvCxnSpPr>
        <p:spPr>
          <a:xfrm>
            <a:off x="2088293" y="2039977"/>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C6D20E7-E531-4D70-B5AF-4AEEEBD9103C}"/>
              </a:ext>
            </a:extLst>
          </p:cNvPr>
          <p:cNvSpPr txBox="1"/>
          <p:nvPr/>
        </p:nvSpPr>
        <p:spPr>
          <a:xfrm>
            <a:off x="661853" y="3151375"/>
            <a:ext cx="1620212"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regions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9" name="TextBox 48">
            <a:extLst>
              <a:ext uri="{FF2B5EF4-FFF2-40B4-BE49-F238E27FC236}">
                <a16:creationId xmlns:a16="http://schemas.microsoft.com/office/drawing/2014/main" id="{75368538-E0A1-4F62-9C0D-4B69BC0E3DFE}"/>
              </a:ext>
            </a:extLst>
          </p:cNvPr>
          <p:cNvSpPr txBox="1"/>
          <p:nvPr/>
        </p:nvSpPr>
        <p:spPr>
          <a:xfrm>
            <a:off x="2112458" y="2357958"/>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50" name="Straight Arrow Connector 49">
            <a:extLst>
              <a:ext uri="{FF2B5EF4-FFF2-40B4-BE49-F238E27FC236}">
                <a16:creationId xmlns:a16="http://schemas.microsoft.com/office/drawing/2014/main" id="{606C7B47-6D08-4B37-BA50-2907E3A230D7}"/>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F62F293-6AEF-4A0A-AA7C-0A1D0E9E387F}"/>
              </a:ext>
            </a:extLst>
          </p:cNvPr>
          <p:cNvSpPr>
            <a:spLocks noGrp="1"/>
          </p:cNvSpPr>
          <p:nvPr>
            <p:ph type="sldNum" sz="quarter" idx="12"/>
          </p:nvPr>
        </p:nvSpPr>
        <p:spPr/>
        <p:txBody>
          <a:bodyPr/>
          <a:lstStyle/>
          <a:p>
            <a:fld id="{C42B02F8-E519-4AA4-8330-31B4BA7144F5}" type="slidenum">
              <a:rPr lang="en-AU" smtClean="0"/>
              <a:t>12</a:t>
            </a:fld>
            <a:endParaRPr lang="en-AU"/>
          </a:p>
        </p:txBody>
      </p:sp>
      <p:sp>
        <p:nvSpPr>
          <p:cNvPr id="9" name="Date Placeholder 8">
            <a:extLst>
              <a:ext uri="{FF2B5EF4-FFF2-40B4-BE49-F238E27FC236}">
                <a16:creationId xmlns:a16="http://schemas.microsoft.com/office/drawing/2014/main" id="{E467DAB8-00DD-4C98-B17B-65CE841ADCC5}"/>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14113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311605" y="88038"/>
            <a:ext cx="11400104" cy="786342"/>
          </a:xfrm>
        </p:spPr>
        <p:txBody>
          <a:bodyPr>
            <a:normAutofit/>
          </a:bodyPr>
          <a:lstStyle/>
          <a:p>
            <a:pPr algn="ctr"/>
            <a:r>
              <a:rPr lang="en-US" sz="3200" dirty="0">
                <a:latin typeface="Product Sans" panose="020B0403030502040203" pitchFamily="34" charset="0"/>
                <a:cs typeface="Rod" panose="02030509050101010101" pitchFamily="49" charset="-79"/>
              </a:rPr>
              <a:t>The combination of brain region X time-series dynamics</a:t>
            </a:r>
            <a:endParaRPr lang="en-AU" sz="3200" dirty="0">
              <a:latin typeface="Product Sans" panose="020B0403030502040203" pitchFamily="34" charset="0"/>
              <a:cs typeface="Rod" panose="02030509050101010101" pitchFamily="49" charset="-79"/>
            </a:endParaRPr>
          </a:p>
        </p:txBody>
      </p:sp>
      <p:pic>
        <p:nvPicPr>
          <p:cNvPr id="4" name="Picture 3">
            <a:extLst>
              <a:ext uri="{FF2B5EF4-FFF2-40B4-BE49-F238E27FC236}">
                <a16:creationId xmlns:a16="http://schemas.microsoft.com/office/drawing/2014/main" id="{A477A787-6034-45B3-AA6B-FF165678FB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88107" y="1111545"/>
            <a:ext cx="3500848" cy="2333899"/>
          </a:xfrm>
          <a:prstGeom prst="rect">
            <a:avLst/>
          </a:prstGeom>
        </p:spPr>
      </p:pic>
      <p:sp>
        <p:nvSpPr>
          <p:cNvPr id="13" name="TextBox 12">
            <a:extLst>
              <a:ext uri="{FF2B5EF4-FFF2-40B4-BE49-F238E27FC236}">
                <a16:creationId xmlns:a16="http://schemas.microsoft.com/office/drawing/2014/main" id="{E100ED14-A18E-4365-9088-FB3E8750963D}"/>
              </a:ext>
            </a:extLst>
          </p:cNvPr>
          <p:cNvSpPr txBox="1"/>
          <p:nvPr/>
        </p:nvSpPr>
        <p:spPr>
          <a:xfrm>
            <a:off x="9023063" y="1706006"/>
            <a:ext cx="2899172" cy="646331"/>
          </a:xfrm>
          <a:prstGeom prst="rect">
            <a:avLst/>
          </a:prstGeom>
          <a:noFill/>
        </p:spPr>
        <p:txBody>
          <a:bodyPr wrap="square">
            <a:spAutoFit/>
          </a:bodyPr>
          <a:lstStyle/>
          <a:p>
            <a:r>
              <a:rPr lang="en-US" dirty="0">
                <a:latin typeface="Product Sans" panose="020B0403030502040203" pitchFamily="34" charset="0"/>
                <a:ea typeface="Open Sans" pitchFamily="2" charset="0"/>
                <a:cs typeface="Open Sans" pitchFamily="2" charset="0"/>
              </a:rPr>
              <a:t>Balanced accuracy = 64%</a:t>
            </a:r>
          </a:p>
          <a:p>
            <a:r>
              <a:rPr lang="en-US" dirty="0">
                <a:latin typeface="Product Sans" panose="020B0403030502040203" pitchFamily="34" charset="0"/>
                <a:ea typeface="Open Sans" pitchFamily="2" charset="0"/>
                <a:cs typeface="Open Sans" pitchFamily="2" charset="0"/>
              </a:rPr>
              <a:t> (p ≈ 1 × 10</a:t>
            </a:r>
            <a:r>
              <a:rPr lang="en-US" baseline="30000" dirty="0">
                <a:latin typeface="Product Sans" panose="020B0403030502040203" pitchFamily="34" charset="0"/>
                <a:ea typeface="Open Sans" pitchFamily="2" charset="0"/>
                <a:cs typeface="Open Sans" pitchFamily="2" charset="0"/>
              </a:rPr>
              <a:t>-5</a:t>
            </a:r>
            <a:r>
              <a:rPr lang="en-US" dirty="0">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1026" name="Picture 2" descr="How to tell if your spaghetti is perfectly done using just a simple ruler -  Ars Technica OpenForum">
            <a:extLst>
              <a:ext uri="{FF2B5EF4-FFF2-40B4-BE49-F238E27FC236}">
                <a16:creationId xmlns:a16="http://schemas.microsoft.com/office/drawing/2014/main" id="{5B42310D-E77A-4D9C-98A1-C53FEF19A25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83455" y="3057873"/>
            <a:ext cx="2919592" cy="16422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aghetti Cooking GIF - Spaghetti Cooking Honey Boo Boo - Discover &amp; Share  GIFs">
            <a:extLst>
              <a:ext uri="{FF2B5EF4-FFF2-40B4-BE49-F238E27FC236}">
                <a16:creationId xmlns:a16="http://schemas.microsoft.com/office/drawing/2014/main" id="{B66D685C-A21A-4AE3-9BF1-31104EE4B8C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83455" y="4850767"/>
            <a:ext cx="2919592" cy="164153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E156E47-0521-48C5-971E-F32C1EBEBDF0}"/>
              </a:ext>
            </a:extLst>
          </p:cNvPr>
          <p:cNvSpPr txBox="1"/>
          <p:nvPr/>
        </p:nvSpPr>
        <p:spPr>
          <a:xfrm>
            <a:off x="9023062" y="3749117"/>
            <a:ext cx="2989265" cy="2031325"/>
          </a:xfrm>
          <a:prstGeom prst="rect">
            <a:avLst/>
          </a:prstGeom>
          <a:noFill/>
        </p:spPr>
        <p:txBody>
          <a:bodyPr wrap="square">
            <a:spAutoFit/>
          </a:bodyPr>
          <a:lstStyle/>
          <a:p>
            <a:r>
              <a:rPr lang="en-US" dirty="0">
                <a:latin typeface="Product Sans" panose="020B0403030502040203" pitchFamily="34" charset="0"/>
                <a:ea typeface="Open Sans" pitchFamily="2" charset="0"/>
                <a:cs typeface="Open Sans" pitchFamily="2" charset="0"/>
              </a:rPr>
              <a:t>Combo-wise linear SVM yields balanced accuracy higher than </a:t>
            </a:r>
            <a:r>
              <a:rPr lang="en-US" b="1" dirty="0">
                <a:latin typeface="Product Sans" panose="020B0403030502040203" pitchFamily="34" charset="0"/>
                <a:ea typeface="Open Sans" pitchFamily="2" charset="0"/>
                <a:cs typeface="Open Sans" pitchFamily="2" charset="0"/>
              </a:rPr>
              <a:t>90% (74/82) of individual brain regions </a:t>
            </a:r>
            <a:r>
              <a:rPr lang="en-US" dirty="0">
                <a:latin typeface="Product Sans" panose="020B0403030502040203" pitchFamily="34" charset="0"/>
                <a:ea typeface="Open Sans" pitchFamily="2" charset="0"/>
                <a:cs typeface="Open Sans" pitchFamily="2" charset="0"/>
              </a:rPr>
              <a:t>and </a:t>
            </a:r>
            <a:r>
              <a:rPr lang="en-US" b="1" dirty="0">
                <a:latin typeface="Product Sans" panose="020B0403030502040203" pitchFamily="34" charset="0"/>
                <a:ea typeface="Open Sans" pitchFamily="2" charset="0"/>
                <a:cs typeface="Open Sans" pitchFamily="2" charset="0"/>
              </a:rPr>
              <a:t>90% (20/22) of individual univariate TS features</a:t>
            </a:r>
            <a:endParaRPr lang="en-AU" b="1" dirty="0">
              <a:solidFill>
                <a:schemeClr val="tx1"/>
              </a:solidFill>
              <a:latin typeface="Product Sans" panose="020B0403030502040203" pitchFamily="34" charset="0"/>
              <a:ea typeface="Open Sans" pitchFamily="2" charset="0"/>
              <a:cs typeface="Open Sans" pitchFamily="2" charset="0"/>
            </a:endParaRPr>
          </a:p>
        </p:txBody>
      </p:sp>
      <p:pic>
        <p:nvPicPr>
          <p:cNvPr id="5" name="Picture 4">
            <a:extLst>
              <a:ext uri="{FF2B5EF4-FFF2-40B4-BE49-F238E27FC236}">
                <a16:creationId xmlns:a16="http://schemas.microsoft.com/office/drawing/2014/main" id="{F315F7EA-E495-4CD5-BFE2-D08728A1AD4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88107" y="3774293"/>
            <a:ext cx="3080075" cy="1882267"/>
          </a:xfrm>
          <a:prstGeom prst="rect">
            <a:avLst/>
          </a:prstGeom>
        </p:spPr>
      </p:pic>
      <p:pic>
        <p:nvPicPr>
          <p:cNvPr id="34" name="Picture 33" descr="A picture containing dark&#10;&#10;Description automatically generated">
            <a:extLst>
              <a:ext uri="{FF2B5EF4-FFF2-40B4-BE49-F238E27FC236}">
                <a16:creationId xmlns:a16="http://schemas.microsoft.com/office/drawing/2014/main" id="{EEDE5D19-6E6C-40B9-B7FE-7A79A6CE84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605" y="874380"/>
            <a:ext cx="4743842" cy="1887007"/>
          </a:xfrm>
          <a:prstGeom prst="rect">
            <a:avLst/>
          </a:prstGeom>
        </p:spPr>
      </p:pic>
      <p:sp>
        <p:nvSpPr>
          <p:cNvPr id="6" name="Slide Number Placeholder 5">
            <a:extLst>
              <a:ext uri="{FF2B5EF4-FFF2-40B4-BE49-F238E27FC236}">
                <a16:creationId xmlns:a16="http://schemas.microsoft.com/office/drawing/2014/main" id="{D932893E-26F7-471E-91CA-78064E5AE376}"/>
              </a:ext>
            </a:extLst>
          </p:cNvPr>
          <p:cNvSpPr>
            <a:spLocks noGrp="1"/>
          </p:cNvSpPr>
          <p:nvPr>
            <p:ph type="sldNum" sz="quarter" idx="12"/>
          </p:nvPr>
        </p:nvSpPr>
        <p:spPr/>
        <p:txBody>
          <a:bodyPr/>
          <a:lstStyle/>
          <a:p>
            <a:fld id="{C42B02F8-E519-4AA4-8330-31B4BA7144F5}" type="slidenum">
              <a:rPr lang="en-AU" smtClean="0"/>
              <a:t>13</a:t>
            </a:fld>
            <a:endParaRPr lang="en-AU"/>
          </a:p>
        </p:txBody>
      </p:sp>
      <p:sp>
        <p:nvSpPr>
          <p:cNvPr id="7" name="Date Placeholder 6">
            <a:extLst>
              <a:ext uri="{FF2B5EF4-FFF2-40B4-BE49-F238E27FC236}">
                <a16:creationId xmlns:a16="http://schemas.microsoft.com/office/drawing/2014/main" id="{B6A1478D-8070-4D81-B2D9-D4A3C2A32A69}"/>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436390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6491A8-F884-4E58-A65F-4CA30F777359}"/>
              </a:ext>
            </a:extLst>
          </p:cNvPr>
          <p:cNvSpPr>
            <a:spLocks noGrp="1"/>
          </p:cNvSpPr>
          <p:nvPr>
            <p:ph type="title"/>
          </p:nvPr>
        </p:nvSpPr>
        <p:spPr/>
        <p:txBody>
          <a:bodyPr/>
          <a:lstStyle/>
          <a:p>
            <a:r>
              <a:rPr lang="en-US" dirty="0">
                <a:latin typeface="Product Sans" panose="020B0403030502040203" pitchFamily="34" charset="0"/>
              </a:rPr>
              <a:t>pairwise</a:t>
            </a:r>
            <a:endParaRPr lang="en-AU" dirty="0">
              <a:latin typeface="Product Sans" panose="020B0403030502040203" pitchFamily="34" charset="0"/>
            </a:endParaRPr>
          </a:p>
        </p:txBody>
      </p:sp>
      <p:grpSp>
        <p:nvGrpSpPr>
          <p:cNvPr id="6" name="Group 5">
            <a:extLst>
              <a:ext uri="{FF2B5EF4-FFF2-40B4-BE49-F238E27FC236}">
                <a16:creationId xmlns:a16="http://schemas.microsoft.com/office/drawing/2014/main" id="{0FD198B2-A352-4421-A177-3B51CBA5BBE7}"/>
              </a:ext>
            </a:extLst>
          </p:cNvPr>
          <p:cNvGrpSpPr/>
          <p:nvPr/>
        </p:nvGrpSpPr>
        <p:grpSpPr>
          <a:xfrm>
            <a:off x="7399815" y="1296437"/>
            <a:ext cx="2904170" cy="3405738"/>
            <a:chOff x="4299704" y="1469006"/>
            <a:chExt cx="2904170" cy="3405738"/>
          </a:xfrm>
        </p:grpSpPr>
        <p:pic>
          <p:nvPicPr>
            <p:cNvPr id="7" name="Picture 2" descr="Vector image of side view of human brain in pink">
              <a:extLst>
                <a:ext uri="{FF2B5EF4-FFF2-40B4-BE49-F238E27FC236}">
                  <a16:creationId xmlns:a16="http://schemas.microsoft.com/office/drawing/2014/main" id="{6432F8A4-8995-4A22-9740-0C308817F0F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30539"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069807A3-02B4-48D1-8123-F55EA7EA204F}"/>
                </a:ext>
              </a:extLst>
            </p:cNvPr>
            <p:cNvSpPr/>
            <p:nvPr/>
          </p:nvSpPr>
          <p:spPr>
            <a:xfrm>
              <a:off x="4630847" y="301480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82FE78A5-18C8-41E6-AA10-1A8CBA7768DD}"/>
                </a:ext>
              </a:extLst>
            </p:cNvPr>
            <p:cNvSpPr/>
            <p:nvPr/>
          </p:nvSpPr>
          <p:spPr>
            <a:xfrm>
              <a:off x="5281188" y="35548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864DC49-225E-4716-9CAE-56BAE90F648F}"/>
                </a:ext>
              </a:extLst>
            </p:cNvPr>
            <p:cNvSpPr/>
            <p:nvPr/>
          </p:nvSpPr>
          <p:spPr>
            <a:xfrm>
              <a:off x="6237743"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96CFE35-DBF9-4483-AD64-95C3504709FA}"/>
                </a:ext>
              </a:extLst>
            </p:cNvPr>
            <p:cNvSpPr/>
            <p:nvPr/>
          </p:nvSpPr>
          <p:spPr>
            <a:xfrm>
              <a:off x="5835649"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6C78089F-47D3-4708-842B-279DC283F837}"/>
                </a:ext>
              </a:extLst>
            </p:cNvPr>
            <p:cNvSpPr/>
            <p:nvPr/>
          </p:nvSpPr>
          <p:spPr>
            <a:xfrm>
              <a:off x="5749641" y="38507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F5F377C2-10ED-4614-B6E1-3E71258E512E}"/>
                </a:ext>
              </a:extLst>
            </p:cNvPr>
            <p:cNvSpPr/>
            <p:nvPr/>
          </p:nvSpPr>
          <p:spPr>
            <a:xfrm>
              <a:off x="6787455"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Connector 13">
              <a:extLst>
                <a:ext uri="{FF2B5EF4-FFF2-40B4-BE49-F238E27FC236}">
                  <a16:creationId xmlns:a16="http://schemas.microsoft.com/office/drawing/2014/main" id="{E4CE37A1-5773-4A6B-8659-499222918B3B}"/>
                </a:ext>
              </a:extLst>
            </p:cNvPr>
            <p:cNvCxnSpPr>
              <a:cxnSpLocks/>
            </p:cNvCxnSpPr>
            <p:nvPr/>
          </p:nvCxnSpPr>
          <p:spPr>
            <a:xfrm>
              <a:off x="5450681" y="36837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D4452F1-540C-40AF-BE83-24A3A57C13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99704" y="4235312"/>
              <a:ext cx="1150977" cy="639432"/>
            </a:xfrm>
            <a:prstGeom prst="rect">
              <a:avLst/>
            </a:prstGeom>
          </p:spPr>
        </p:pic>
        <p:sp>
          <p:nvSpPr>
            <p:cNvPr id="17" name="TextBox 16">
              <a:extLst>
                <a:ext uri="{FF2B5EF4-FFF2-40B4-BE49-F238E27FC236}">
                  <a16:creationId xmlns:a16="http://schemas.microsoft.com/office/drawing/2014/main" id="{213A9F43-075A-4F27-BE4E-40EDEF43F935}"/>
                </a:ext>
              </a:extLst>
            </p:cNvPr>
            <p:cNvSpPr txBox="1"/>
            <p:nvPr/>
          </p:nvSpPr>
          <p:spPr>
            <a:xfrm>
              <a:off x="4345187" y="146900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sp>
        <p:nvSpPr>
          <p:cNvPr id="3" name="Slide Number Placeholder 2">
            <a:extLst>
              <a:ext uri="{FF2B5EF4-FFF2-40B4-BE49-F238E27FC236}">
                <a16:creationId xmlns:a16="http://schemas.microsoft.com/office/drawing/2014/main" id="{EA7B51EC-17DA-4380-A9C2-83BAA95029CA}"/>
              </a:ext>
            </a:extLst>
          </p:cNvPr>
          <p:cNvSpPr>
            <a:spLocks noGrp="1"/>
          </p:cNvSpPr>
          <p:nvPr>
            <p:ph type="sldNum" sz="quarter" idx="12"/>
          </p:nvPr>
        </p:nvSpPr>
        <p:spPr/>
        <p:txBody>
          <a:bodyPr/>
          <a:lstStyle/>
          <a:p>
            <a:fld id="{C42B02F8-E519-4AA4-8330-31B4BA7144F5}" type="slidenum">
              <a:rPr lang="en-AU" smtClean="0"/>
              <a:t>14</a:t>
            </a:fld>
            <a:endParaRPr lang="en-AU"/>
          </a:p>
        </p:txBody>
      </p:sp>
      <p:sp>
        <p:nvSpPr>
          <p:cNvPr id="5" name="Date Placeholder 4">
            <a:extLst>
              <a:ext uri="{FF2B5EF4-FFF2-40B4-BE49-F238E27FC236}">
                <a16:creationId xmlns:a16="http://schemas.microsoft.com/office/drawing/2014/main" id="{F4A27C68-ACA9-4427-ACC7-01C032F4A64C}"/>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2069581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Title 1">
            <a:extLst>
              <a:ext uri="{FF2B5EF4-FFF2-40B4-BE49-F238E27FC236}">
                <a16:creationId xmlns:a16="http://schemas.microsoft.com/office/drawing/2014/main" id="{A2BDA3EE-8BCB-43AB-86AB-4A0AD56B91B2}"/>
              </a:ext>
            </a:extLst>
          </p:cNvPr>
          <p:cNvSpPr>
            <a:spLocks noGrp="1"/>
          </p:cNvSpPr>
          <p:nvPr>
            <p:ph type="title"/>
          </p:nvPr>
        </p:nvSpPr>
        <p:spPr>
          <a:xfrm>
            <a:off x="812752" y="91440"/>
            <a:ext cx="10515600" cy="877735"/>
          </a:xfrm>
        </p:spPr>
        <p:txBody>
          <a:bodyPr>
            <a:normAutofit/>
          </a:bodyPr>
          <a:lstStyle/>
          <a:p>
            <a:pPr algn="ctr"/>
            <a:r>
              <a:rPr lang="en-US" sz="3600" dirty="0">
                <a:latin typeface="Product Sans" panose="020B0403030502040203" pitchFamily="34" charset="0"/>
              </a:rPr>
              <a:t>Univariate + pairwise statistics </a:t>
            </a:r>
            <a:r>
              <a:rPr lang="en-US" sz="3600" b="1" dirty="0">
                <a:latin typeface="Product Sans" panose="020B0403030502040203" pitchFamily="34" charset="0"/>
              </a:rPr>
              <a:t>coming together</a:t>
            </a:r>
            <a:endParaRPr lang="en-AU" sz="3600" b="1" dirty="0">
              <a:latin typeface="Product Sans" panose="020B0403030502040203" pitchFamily="34" charset="0"/>
            </a:endParaRPr>
          </a:p>
        </p:txBody>
      </p:sp>
      <p:sp>
        <p:nvSpPr>
          <p:cNvPr id="129" name="Rectangle 128">
            <a:extLst>
              <a:ext uri="{FF2B5EF4-FFF2-40B4-BE49-F238E27FC236}">
                <a16:creationId xmlns:a16="http://schemas.microsoft.com/office/drawing/2014/main" id="{8BE0ADB5-5A97-41C9-9862-098AF7E2F17D}"/>
              </a:ext>
            </a:extLst>
          </p:cNvPr>
          <p:cNvSpPr/>
          <p:nvPr/>
        </p:nvSpPr>
        <p:spPr>
          <a:xfrm>
            <a:off x="213089" y="994275"/>
            <a:ext cx="3857918" cy="5003666"/>
          </a:xfrm>
          <a:prstGeom prst="rect">
            <a:avLst/>
          </a:prstGeom>
          <a:noFill/>
          <a:ln w="57150">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2" name="TextBox 131">
            <a:extLst>
              <a:ext uri="{FF2B5EF4-FFF2-40B4-BE49-F238E27FC236}">
                <a16:creationId xmlns:a16="http://schemas.microsoft.com/office/drawing/2014/main" id="{BAC5E61B-E13F-4E46-81F7-4A16C2022D42}"/>
              </a:ext>
            </a:extLst>
          </p:cNvPr>
          <p:cNvSpPr txBox="1"/>
          <p:nvPr/>
        </p:nvSpPr>
        <p:spPr>
          <a:xfrm>
            <a:off x="649002" y="1006429"/>
            <a:ext cx="2948564"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SPI-wise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grpSp>
        <p:nvGrpSpPr>
          <p:cNvPr id="133" name="Group 132">
            <a:extLst>
              <a:ext uri="{FF2B5EF4-FFF2-40B4-BE49-F238E27FC236}">
                <a16:creationId xmlns:a16="http://schemas.microsoft.com/office/drawing/2014/main" id="{9A74D0DB-D52F-45F7-AA52-FDF6524E9698}"/>
              </a:ext>
            </a:extLst>
          </p:cNvPr>
          <p:cNvGrpSpPr/>
          <p:nvPr/>
        </p:nvGrpSpPr>
        <p:grpSpPr>
          <a:xfrm>
            <a:off x="649002" y="4074009"/>
            <a:ext cx="704702" cy="738664"/>
            <a:chOff x="26963080" y="6779941"/>
            <a:chExt cx="1858181" cy="1947733"/>
          </a:xfrm>
        </p:grpSpPr>
        <p:grpSp>
          <p:nvGrpSpPr>
            <p:cNvPr id="134" name="Group 133">
              <a:extLst>
                <a:ext uri="{FF2B5EF4-FFF2-40B4-BE49-F238E27FC236}">
                  <a16:creationId xmlns:a16="http://schemas.microsoft.com/office/drawing/2014/main" id="{DBC155A2-4611-4747-B8FB-F3A5E84840F8}"/>
                </a:ext>
              </a:extLst>
            </p:cNvPr>
            <p:cNvGrpSpPr/>
            <p:nvPr/>
          </p:nvGrpSpPr>
          <p:grpSpPr>
            <a:xfrm>
              <a:off x="26963080" y="6779941"/>
              <a:ext cx="1858181" cy="1947733"/>
              <a:chOff x="2398798" y="5581650"/>
              <a:chExt cx="790575" cy="790576"/>
            </a:xfrm>
          </p:grpSpPr>
          <p:cxnSp>
            <p:nvCxnSpPr>
              <p:cNvPr id="148" name="Straight Arrow Connector 147">
                <a:extLst>
                  <a:ext uri="{FF2B5EF4-FFF2-40B4-BE49-F238E27FC236}">
                    <a16:creationId xmlns:a16="http://schemas.microsoft.com/office/drawing/2014/main" id="{9DB23E9F-8492-4D3B-B3FD-D0FE7FD53A0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E4CF247-816E-44EF-A480-1484257F1107}"/>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Oval 134">
              <a:extLst>
                <a:ext uri="{FF2B5EF4-FFF2-40B4-BE49-F238E27FC236}">
                  <a16:creationId xmlns:a16="http://schemas.microsoft.com/office/drawing/2014/main" id="{73504086-0EA7-4586-A2F0-81F00EFD115E}"/>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6" name="Oval 135">
              <a:extLst>
                <a:ext uri="{FF2B5EF4-FFF2-40B4-BE49-F238E27FC236}">
                  <a16:creationId xmlns:a16="http://schemas.microsoft.com/office/drawing/2014/main" id="{177E39DD-31B3-4A4B-ACEF-65DE4451075B}"/>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7" name="Oval 136">
              <a:extLst>
                <a:ext uri="{FF2B5EF4-FFF2-40B4-BE49-F238E27FC236}">
                  <a16:creationId xmlns:a16="http://schemas.microsoft.com/office/drawing/2014/main" id="{806C7521-55C1-49F5-BDE4-13119E0C4626}"/>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8" name="Oval 137">
              <a:extLst>
                <a:ext uri="{FF2B5EF4-FFF2-40B4-BE49-F238E27FC236}">
                  <a16:creationId xmlns:a16="http://schemas.microsoft.com/office/drawing/2014/main" id="{68F37C79-A3F8-4C5F-89FE-41428155DC21}"/>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9" name="Oval 138">
              <a:extLst>
                <a:ext uri="{FF2B5EF4-FFF2-40B4-BE49-F238E27FC236}">
                  <a16:creationId xmlns:a16="http://schemas.microsoft.com/office/drawing/2014/main" id="{D36EC416-4A5E-44B9-B49B-6AF6CBD56E9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0" name="Oval 139">
              <a:extLst>
                <a:ext uri="{FF2B5EF4-FFF2-40B4-BE49-F238E27FC236}">
                  <a16:creationId xmlns:a16="http://schemas.microsoft.com/office/drawing/2014/main" id="{DB723C46-35D7-4534-BB07-894BAFCEDE58}"/>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1" name="Oval 140">
              <a:extLst>
                <a:ext uri="{FF2B5EF4-FFF2-40B4-BE49-F238E27FC236}">
                  <a16:creationId xmlns:a16="http://schemas.microsoft.com/office/drawing/2014/main" id="{73A90E12-2073-42FC-9660-66538A2B0136}"/>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2" name="Oval 141">
              <a:extLst>
                <a:ext uri="{FF2B5EF4-FFF2-40B4-BE49-F238E27FC236}">
                  <a16:creationId xmlns:a16="http://schemas.microsoft.com/office/drawing/2014/main" id="{0430CEDF-FD43-4202-921B-B6B5E4DB3BB7}"/>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3" name="Oval 142">
              <a:extLst>
                <a:ext uri="{FF2B5EF4-FFF2-40B4-BE49-F238E27FC236}">
                  <a16:creationId xmlns:a16="http://schemas.microsoft.com/office/drawing/2014/main" id="{8514B5AE-B0FD-4F4A-9C9B-51F64293DC9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4" name="Oval 143">
              <a:extLst>
                <a:ext uri="{FF2B5EF4-FFF2-40B4-BE49-F238E27FC236}">
                  <a16:creationId xmlns:a16="http://schemas.microsoft.com/office/drawing/2014/main" id="{C99BEF35-EE42-4513-A48E-24E0AE7C8ACE}"/>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5" name="Oval 144">
              <a:extLst>
                <a:ext uri="{FF2B5EF4-FFF2-40B4-BE49-F238E27FC236}">
                  <a16:creationId xmlns:a16="http://schemas.microsoft.com/office/drawing/2014/main" id="{243A740A-BE1F-4B98-B9F9-0F715FAE81BE}"/>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6" name="Oval 145">
              <a:extLst>
                <a:ext uri="{FF2B5EF4-FFF2-40B4-BE49-F238E27FC236}">
                  <a16:creationId xmlns:a16="http://schemas.microsoft.com/office/drawing/2014/main" id="{A933F115-316D-4857-8ADF-C424A6BAA683}"/>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47" name="Straight Connector 146">
              <a:extLst>
                <a:ext uri="{FF2B5EF4-FFF2-40B4-BE49-F238E27FC236}">
                  <a16:creationId xmlns:a16="http://schemas.microsoft.com/office/drawing/2014/main" id="{C12BB435-51AB-40F4-947C-0A5172215EAD}"/>
                </a:ext>
              </a:extLst>
            </p:cNvPr>
            <p:cNvCxnSpPr>
              <a:cxnSpLocks/>
            </p:cNvCxnSpPr>
            <p:nvPr/>
          </p:nvCxnSpPr>
          <p:spPr>
            <a:xfrm>
              <a:off x="27113262" y="7303347"/>
              <a:ext cx="1259939" cy="1092465"/>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1F94193A-1C96-4CA3-AC09-D97DCB41746D}"/>
              </a:ext>
            </a:extLst>
          </p:cNvPr>
          <p:cNvGrpSpPr/>
          <p:nvPr/>
        </p:nvGrpSpPr>
        <p:grpSpPr>
          <a:xfrm>
            <a:off x="1513016" y="4074009"/>
            <a:ext cx="704702" cy="738664"/>
            <a:chOff x="1418016" y="4074009"/>
            <a:chExt cx="704702" cy="738664"/>
          </a:xfrm>
        </p:grpSpPr>
        <p:grpSp>
          <p:nvGrpSpPr>
            <p:cNvPr id="151" name="Group 150">
              <a:extLst>
                <a:ext uri="{FF2B5EF4-FFF2-40B4-BE49-F238E27FC236}">
                  <a16:creationId xmlns:a16="http://schemas.microsoft.com/office/drawing/2014/main" id="{7D49458A-71D2-4E72-B4EE-F6B647D4D766}"/>
                </a:ext>
              </a:extLst>
            </p:cNvPr>
            <p:cNvGrpSpPr/>
            <p:nvPr/>
          </p:nvGrpSpPr>
          <p:grpSpPr>
            <a:xfrm>
              <a:off x="1418016" y="4074009"/>
              <a:ext cx="704702" cy="738664"/>
              <a:chOff x="2398798" y="5581650"/>
              <a:chExt cx="790575" cy="790576"/>
            </a:xfrm>
          </p:grpSpPr>
          <p:cxnSp>
            <p:nvCxnSpPr>
              <p:cNvPr id="165" name="Straight Arrow Connector 164">
                <a:extLst>
                  <a:ext uri="{FF2B5EF4-FFF2-40B4-BE49-F238E27FC236}">
                    <a16:creationId xmlns:a16="http://schemas.microsoft.com/office/drawing/2014/main" id="{2FD30F79-B12F-44E9-9FC6-5186C320EF1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F9FEF50-D418-49C0-9D73-787004E0559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Oval 151">
              <a:extLst>
                <a:ext uri="{FF2B5EF4-FFF2-40B4-BE49-F238E27FC236}">
                  <a16:creationId xmlns:a16="http://schemas.microsoft.com/office/drawing/2014/main" id="{A131A9D2-541B-48DA-9552-E57C382A0311}"/>
                </a:ext>
              </a:extLst>
            </p:cNvPr>
            <p:cNvSpPr/>
            <p:nvPr/>
          </p:nvSpPr>
          <p:spPr>
            <a:xfrm>
              <a:off x="1780108"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3" name="Oval 152">
              <a:extLst>
                <a:ext uri="{FF2B5EF4-FFF2-40B4-BE49-F238E27FC236}">
                  <a16:creationId xmlns:a16="http://schemas.microsoft.com/office/drawing/2014/main" id="{F476BE07-A5F0-4117-9F32-17786908079F}"/>
                </a:ext>
              </a:extLst>
            </p:cNvPr>
            <p:cNvSpPr/>
            <p:nvPr/>
          </p:nvSpPr>
          <p:spPr>
            <a:xfrm>
              <a:off x="1589326"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4" name="Oval 153">
              <a:extLst>
                <a:ext uri="{FF2B5EF4-FFF2-40B4-BE49-F238E27FC236}">
                  <a16:creationId xmlns:a16="http://schemas.microsoft.com/office/drawing/2014/main" id="{578D15D2-04D2-4BAF-BAB0-C36C40B2471C}"/>
                </a:ext>
              </a:extLst>
            </p:cNvPr>
            <p:cNvSpPr/>
            <p:nvPr/>
          </p:nvSpPr>
          <p:spPr>
            <a:xfrm>
              <a:off x="1485660"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5" name="Oval 154">
              <a:extLst>
                <a:ext uri="{FF2B5EF4-FFF2-40B4-BE49-F238E27FC236}">
                  <a16:creationId xmlns:a16="http://schemas.microsoft.com/office/drawing/2014/main" id="{11A7B640-FC30-411C-85D7-13A206F84425}"/>
                </a:ext>
              </a:extLst>
            </p:cNvPr>
            <p:cNvSpPr/>
            <p:nvPr/>
          </p:nvSpPr>
          <p:spPr>
            <a:xfrm>
              <a:off x="1610026"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6" name="Oval 155">
              <a:extLst>
                <a:ext uri="{FF2B5EF4-FFF2-40B4-BE49-F238E27FC236}">
                  <a16:creationId xmlns:a16="http://schemas.microsoft.com/office/drawing/2014/main" id="{8390E146-4A74-4081-85AD-23BCDAB8B3EA}"/>
                </a:ext>
              </a:extLst>
            </p:cNvPr>
            <p:cNvSpPr/>
            <p:nvPr/>
          </p:nvSpPr>
          <p:spPr>
            <a:xfrm>
              <a:off x="1555662"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7" name="Oval 156">
              <a:extLst>
                <a:ext uri="{FF2B5EF4-FFF2-40B4-BE49-F238E27FC236}">
                  <a16:creationId xmlns:a16="http://schemas.microsoft.com/office/drawing/2014/main" id="{2811391D-8B65-434E-B2BD-5E19C3F4916E}"/>
                </a:ext>
              </a:extLst>
            </p:cNvPr>
            <p:cNvSpPr/>
            <p:nvPr/>
          </p:nvSpPr>
          <p:spPr>
            <a:xfrm>
              <a:off x="1870183"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8" name="Oval 157">
              <a:extLst>
                <a:ext uri="{FF2B5EF4-FFF2-40B4-BE49-F238E27FC236}">
                  <a16:creationId xmlns:a16="http://schemas.microsoft.com/office/drawing/2014/main" id="{8EE09280-0F64-4781-B264-F87522471D64}"/>
                </a:ext>
              </a:extLst>
            </p:cNvPr>
            <p:cNvSpPr/>
            <p:nvPr/>
          </p:nvSpPr>
          <p:spPr>
            <a:xfrm>
              <a:off x="1769261"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9" name="Oval 158">
              <a:extLst>
                <a:ext uri="{FF2B5EF4-FFF2-40B4-BE49-F238E27FC236}">
                  <a16:creationId xmlns:a16="http://schemas.microsoft.com/office/drawing/2014/main" id="{9AC2B7CA-E016-4A0E-82DE-870E99BC007F}"/>
                </a:ext>
              </a:extLst>
            </p:cNvPr>
            <p:cNvSpPr/>
            <p:nvPr/>
          </p:nvSpPr>
          <p:spPr>
            <a:xfrm>
              <a:off x="1881450"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0" name="Oval 159">
              <a:extLst>
                <a:ext uri="{FF2B5EF4-FFF2-40B4-BE49-F238E27FC236}">
                  <a16:creationId xmlns:a16="http://schemas.microsoft.com/office/drawing/2014/main" id="{E42E87B5-5806-4017-BF4C-E949DC53436C}"/>
                </a:ext>
              </a:extLst>
            </p:cNvPr>
            <p:cNvSpPr/>
            <p:nvPr/>
          </p:nvSpPr>
          <p:spPr>
            <a:xfrm>
              <a:off x="1849806"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1" name="Oval 160">
              <a:extLst>
                <a:ext uri="{FF2B5EF4-FFF2-40B4-BE49-F238E27FC236}">
                  <a16:creationId xmlns:a16="http://schemas.microsoft.com/office/drawing/2014/main" id="{3D299A06-0435-414F-A3D5-98804085DE21}"/>
                </a:ext>
              </a:extLst>
            </p:cNvPr>
            <p:cNvSpPr/>
            <p:nvPr/>
          </p:nvSpPr>
          <p:spPr>
            <a:xfrm>
              <a:off x="1706500"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2" name="Oval 161">
              <a:extLst>
                <a:ext uri="{FF2B5EF4-FFF2-40B4-BE49-F238E27FC236}">
                  <a16:creationId xmlns:a16="http://schemas.microsoft.com/office/drawing/2014/main" id="{7B782DA6-53E3-4B78-8F56-5A87E8BCF25A}"/>
                </a:ext>
              </a:extLst>
            </p:cNvPr>
            <p:cNvSpPr/>
            <p:nvPr/>
          </p:nvSpPr>
          <p:spPr>
            <a:xfrm>
              <a:off x="2020836"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3" name="Oval 162">
              <a:extLst>
                <a:ext uri="{FF2B5EF4-FFF2-40B4-BE49-F238E27FC236}">
                  <a16:creationId xmlns:a16="http://schemas.microsoft.com/office/drawing/2014/main" id="{DA04B90F-D1AF-4CBA-B58A-E452CFC7370B}"/>
                </a:ext>
              </a:extLst>
            </p:cNvPr>
            <p:cNvSpPr/>
            <p:nvPr/>
          </p:nvSpPr>
          <p:spPr>
            <a:xfrm>
              <a:off x="2000460"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64" name="Straight Connector 163">
              <a:extLst>
                <a:ext uri="{FF2B5EF4-FFF2-40B4-BE49-F238E27FC236}">
                  <a16:creationId xmlns:a16="http://schemas.microsoft.com/office/drawing/2014/main" id="{DDB13592-3F04-4B90-8DFE-E4390287AA80}"/>
                </a:ext>
              </a:extLst>
            </p:cNvPr>
            <p:cNvCxnSpPr>
              <a:cxnSpLocks/>
            </p:cNvCxnSpPr>
            <p:nvPr/>
          </p:nvCxnSpPr>
          <p:spPr>
            <a:xfrm flipV="1">
              <a:off x="1469781" y="4298950"/>
              <a:ext cx="611281" cy="439711"/>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ECD4D18C-6BCB-4725-92AD-E7DD9A78AE13}"/>
              </a:ext>
            </a:extLst>
          </p:cNvPr>
          <p:cNvGrpSpPr/>
          <p:nvPr/>
        </p:nvGrpSpPr>
        <p:grpSpPr>
          <a:xfrm>
            <a:off x="2924933" y="4074009"/>
            <a:ext cx="704702" cy="738664"/>
            <a:chOff x="2829933" y="4074009"/>
            <a:chExt cx="704702" cy="738664"/>
          </a:xfrm>
        </p:grpSpPr>
        <p:grpSp>
          <p:nvGrpSpPr>
            <p:cNvPr id="168" name="Group 167">
              <a:extLst>
                <a:ext uri="{FF2B5EF4-FFF2-40B4-BE49-F238E27FC236}">
                  <a16:creationId xmlns:a16="http://schemas.microsoft.com/office/drawing/2014/main" id="{A30BDF01-3512-4173-9DB0-91A3A2DB5FC5}"/>
                </a:ext>
              </a:extLst>
            </p:cNvPr>
            <p:cNvGrpSpPr/>
            <p:nvPr/>
          </p:nvGrpSpPr>
          <p:grpSpPr>
            <a:xfrm>
              <a:off x="2829933" y="4074009"/>
              <a:ext cx="704702" cy="738664"/>
              <a:chOff x="2398798" y="5581650"/>
              <a:chExt cx="790575" cy="790576"/>
            </a:xfrm>
          </p:grpSpPr>
          <p:cxnSp>
            <p:nvCxnSpPr>
              <p:cNvPr id="182" name="Straight Arrow Connector 181">
                <a:extLst>
                  <a:ext uri="{FF2B5EF4-FFF2-40B4-BE49-F238E27FC236}">
                    <a16:creationId xmlns:a16="http://schemas.microsoft.com/office/drawing/2014/main" id="{A958BB6C-4996-409B-8BD0-7A4A5E59159D}"/>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9E5F863C-0648-47F1-A5B9-882DF033BB1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9" name="Oval 168">
              <a:extLst>
                <a:ext uri="{FF2B5EF4-FFF2-40B4-BE49-F238E27FC236}">
                  <a16:creationId xmlns:a16="http://schemas.microsoft.com/office/drawing/2014/main" id="{54A7FDBB-0C4E-4BE3-AD62-931FA699FEAA}"/>
                </a:ext>
              </a:extLst>
            </p:cNvPr>
            <p:cNvSpPr/>
            <p:nvPr/>
          </p:nvSpPr>
          <p:spPr>
            <a:xfrm>
              <a:off x="3249465"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0" name="Oval 169">
              <a:extLst>
                <a:ext uri="{FF2B5EF4-FFF2-40B4-BE49-F238E27FC236}">
                  <a16:creationId xmlns:a16="http://schemas.microsoft.com/office/drawing/2014/main" id="{14B4FC1F-E296-437F-9299-F9C98C46B387}"/>
                </a:ext>
              </a:extLst>
            </p:cNvPr>
            <p:cNvSpPr/>
            <p:nvPr/>
          </p:nvSpPr>
          <p:spPr>
            <a:xfrm>
              <a:off x="3070686"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1" name="Oval 170">
              <a:extLst>
                <a:ext uri="{FF2B5EF4-FFF2-40B4-BE49-F238E27FC236}">
                  <a16:creationId xmlns:a16="http://schemas.microsoft.com/office/drawing/2014/main" id="{08E31484-E5E9-4302-AA44-B228194FD292}"/>
                </a:ext>
              </a:extLst>
            </p:cNvPr>
            <p:cNvSpPr/>
            <p:nvPr/>
          </p:nvSpPr>
          <p:spPr>
            <a:xfrm>
              <a:off x="3249464"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2" name="Oval 171">
              <a:extLst>
                <a:ext uri="{FF2B5EF4-FFF2-40B4-BE49-F238E27FC236}">
                  <a16:creationId xmlns:a16="http://schemas.microsoft.com/office/drawing/2014/main" id="{C8B191F4-0B26-4176-AE3D-8E06C0C112A1}"/>
                </a:ext>
              </a:extLst>
            </p:cNvPr>
            <p:cNvSpPr/>
            <p:nvPr/>
          </p:nvSpPr>
          <p:spPr>
            <a:xfrm>
              <a:off x="3387683"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3" name="Oval 172">
              <a:extLst>
                <a:ext uri="{FF2B5EF4-FFF2-40B4-BE49-F238E27FC236}">
                  <a16:creationId xmlns:a16="http://schemas.microsoft.com/office/drawing/2014/main" id="{08560876-5C50-4D5A-9B00-D8D5BF1DC899}"/>
                </a:ext>
              </a:extLst>
            </p:cNvPr>
            <p:cNvSpPr/>
            <p:nvPr/>
          </p:nvSpPr>
          <p:spPr>
            <a:xfrm>
              <a:off x="3269840"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4" name="Oval 173">
              <a:extLst>
                <a:ext uri="{FF2B5EF4-FFF2-40B4-BE49-F238E27FC236}">
                  <a16:creationId xmlns:a16="http://schemas.microsoft.com/office/drawing/2014/main" id="{67D11F5A-2B3F-49B1-8A4C-82CCAD12D026}"/>
                </a:ext>
              </a:extLst>
            </p:cNvPr>
            <p:cNvSpPr/>
            <p:nvPr/>
          </p:nvSpPr>
          <p:spPr>
            <a:xfrm>
              <a:off x="3423202"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5" name="Oval 174">
              <a:extLst>
                <a:ext uri="{FF2B5EF4-FFF2-40B4-BE49-F238E27FC236}">
                  <a16:creationId xmlns:a16="http://schemas.microsoft.com/office/drawing/2014/main" id="{A73EA321-B76E-4125-8EF3-EB216F36BCEB}"/>
                </a:ext>
              </a:extLst>
            </p:cNvPr>
            <p:cNvSpPr/>
            <p:nvPr/>
          </p:nvSpPr>
          <p:spPr>
            <a:xfrm>
              <a:off x="2896091"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6" name="Oval 175">
              <a:extLst>
                <a:ext uri="{FF2B5EF4-FFF2-40B4-BE49-F238E27FC236}">
                  <a16:creationId xmlns:a16="http://schemas.microsoft.com/office/drawing/2014/main" id="{2E933AB9-9EDA-4937-A34F-AD3C92901454}"/>
                </a:ext>
              </a:extLst>
            </p:cNvPr>
            <p:cNvSpPr/>
            <p:nvPr/>
          </p:nvSpPr>
          <p:spPr>
            <a:xfrm>
              <a:off x="2980020"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7" name="Oval 176">
              <a:extLst>
                <a:ext uri="{FF2B5EF4-FFF2-40B4-BE49-F238E27FC236}">
                  <a16:creationId xmlns:a16="http://schemas.microsoft.com/office/drawing/2014/main" id="{873AACE6-9C59-4249-BAEB-119F885FCBFE}"/>
                </a:ext>
              </a:extLst>
            </p:cNvPr>
            <p:cNvSpPr/>
            <p:nvPr/>
          </p:nvSpPr>
          <p:spPr>
            <a:xfrm>
              <a:off x="3144043"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8" name="Oval 177">
              <a:extLst>
                <a:ext uri="{FF2B5EF4-FFF2-40B4-BE49-F238E27FC236}">
                  <a16:creationId xmlns:a16="http://schemas.microsoft.com/office/drawing/2014/main" id="{FA09C443-807E-4633-AEEC-B4080BE1301E}"/>
                </a:ext>
              </a:extLst>
            </p:cNvPr>
            <p:cNvSpPr/>
            <p:nvPr/>
          </p:nvSpPr>
          <p:spPr>
            <a:xfrm>
              <a:off x="2892210"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9" name="Oval 178">
              <a:extLst>
                <a:ext uri="{FF2B5EF4-FFF2-40B4-BE49-F238E27FC236}">
                  <a16:creationId xmlns:a16="http://schemas.microsoft.com/office/drawing/2014/main" id="{698106BC-4EF3-4EC8-A1D3-BD867CE1B28F}"/>
                </a:ext>
              </a:extLst>
            </p:cNvPr>
            <p:cNvSpPr/>
            <p:nvPr/>
          </p:nvSpPr>
          <p:spPr>
            <a:xfrm>
              <a:off x="2889180"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80" name="Oval 179">
              <a:extLst>
                <a:ext uri="{FF2B5EF4-FFF2-40B4-BE49-F238E27FC236}">
                  <a16:creationId xmlns:a16="http://schemas.microsoft.com/office/drawing/2014/main" id="{A19C38C1-FC0F-4763-9EED-E55369C2A5CF}"/>
                </a:ext>
              </a:extLst>
            </p:cNvPr>
            <p:cNvSpPr/>
            <p:nvPr/>
          </p:nvSpPr>
          <p:spPr>
            <a:xfrm>
              <a:off x="3057051"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81" name="Straight Connector 180">
              <a:extLst>
                <a:ext uri="{FF2B5EF4-FFF2-40B4-BE49-F238E27FC236}">
                  <a16:creationId xmlns:a16="http://schemas.microsoft.com/office/drawing/2014/main" id="{BE052F45-9FCB-4F18-9207-3707F99F4E4F}"/>
                </a:ext>
              </a:extLst>
            </p:cNvPr>
            <p:cNvCxnSpPr>
              <a:cxnSpLocks/>
            </p:cNvCxnSpPr>
            <p:nvPr/>
          </p:nvCxnSpPr>
          <p:spPr>
            <a:xfrm>
              <a:off x="2907264" y="4208545"/>
              <a:ext cx="477823" cy="414310"/>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sp>
        <p:nvSpPr>
          <p:cNvPr id="184" name="TextBox 183">
            <a:extLst>
              <a:ext uri="{FF2B5EF4-FFF2-40B4-BE49-F238E27FC236}">
                <a16:creationId xmlns:a16="http://schemas.microsoft.com/office/drawing/2014/main" id="{56B72501-12EC-4DE0-83AB-7A2D2F2D5837}"/>
              </a:ext>
            </a:extLst>
          </p:cNvPr>
          <p:cNvSpPr txBox="1"/>
          <p:nvPr/>
        </p:nvSpPr>
        <p:spPr>
          <a:xfrm>
            <a:off x="515494" y="3857407"/>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5" name="TextBox 184">
            <a:extLst>
              <a:ext uri="{FF2B5EF4-FFF2-40B4-BE49-F238E27FC236}">
                <a16:creationId xmlns:a16="http://schemas.microsoft.com/office/drawing/2014/main" id="{FA510723-EF6B-414C-9D7A-D5E8299F3FAB}"/>
              </a:ext>
            </a:extLst>
          </p:cNvPr>
          <p:cNvSpPr txBox="1"/>
          <p:nvPr/>
        </p:nvSpPr>
        <p:spPr>
          <a:xfrm>
            <a:off x="1417748" y="384955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6" name="TextBox 185">
            <a:extLst>
              <a:ext uri="{FF2B5EF4-FFF2-40B4-BE49-F238E27FC236}">
                <a16:creationId xmlns:a16="http://schemas.microsoft.com/office/drawing/2014/main" id="{EFB99C42-246A-4E95-85C0-59B64036085E}"/>
              </a:ext>
            </a:extLst>
          </p:cNvPr>
          <p:cNvSpPr txBox="1"/>
          <p:nvPr/>
        </p:nvSpPr>
        <p:spPr>
          <a:xfrm>
            <a:off x="2845763" y="384954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18</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7" name="TextBox 186">
            <a:extLst>
              <a:ext uri="{FF2B5EF4-FFF2-40B4-BE49-F238E27FC236}">
                <a16:creationId xmlns:a16="http://schemas.microsoft.com/office/drawing/2014/main" id="{3D9C6BDF-D6AB-4C1D-8AB8-16524BB3C75A}"/>
              </a:ext>
            </a:extLst>
          </p:cNvPr>
          <p:cNvSpPr txBox="1"/>
          <p:nvPr/>
        </p:nvSpPr>
        <p:spPr>
          <a:xfrm>
            <a:off x="2360155" y="418458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188" name="TextBox 187">
            <a:extLst>
              <a:ext uri="{FF2B5EF4-FFF2-40B4-BE49-F238E27FC236}">
                <a16:creationId xmlns:a16="http://schemas.microsoft.com/office/drawing/2014/main" id="{00FCA594-9199-48FA-AA7F-25FBCEA5A154}"/>
              </a:ext>
            </a:extLst>
          </p:cNvPr>
          <p:cNvSpPr txBox="1"/>
          <p:nvPr/>
        </p:nvSpPr>
        <p:spPr>
          <a:xfrm>
            <a:off x="847390" y="3499431"/>
            <a:ext cx="2606432"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SPI</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189" name="TextBox 188">
            <a:extLst>
              <a:ext uri="{FF2B5EF4-FFF2-40B4-BE49-F238E27FC236}">
                <a16:creationId xmlns:a16="http://schemas.microsoft.com/office/drawing/2014/main" id="{6D182991-856F-4D03-9A9C-4009A4E9D9DC}"/>
              </a:ext>
            </a:extLst>
          </p:cNvPr>
          <p:cNvSpPr txBox="1"/>
          <p:nvPr/>
        </p:nvSpPr>
        <p:spPr>
          <a:xfrm>
            <a:off x="251189" y="4966158"/>
            <a:ext cx="3819816"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set(s) of </a:t>
            </a:r>
            <a:r>
              <a:rPr lang="en-US" sz="1400" b="1" dirty="0">
                <a:latin typeface="Product Sans" panose="020B0403030502040203" pitchFamily="34" charset="0"/>
                <a:ea typeface="Open Sans" pitchFamily="2" charset="0"/>
                <a:cs typeface="Open Sans" pitchFamily="2" charset="0"/>
              </a:rPr>
              <a:t>pairwise interactions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significantly different brain-wide dynamics </a:t>
            </a:r>
            <a:r>
              <a:rPr lang="en-US" sz="1400" dirty="0">
                <a:latin typeface="Product Sans" panose="020B0403030502040203" pitchFamily="34" charset="0"/>
                <a:ea typeface="Open Sans" pitchFamily="2" charset="0"/>
                <a:cs typeface="Open Sans" pitchFamily="2" charset="0"/>
              </a:rPr>
              <a:t>in participants with vs. without schizophrenia</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24" name="TextBox 323">
            <a:extLst>
              <a:ext uri="{FF2B5EF4-FFF2-40B4-BE49-F238E27FC236}">
                <a16:creationId xmlns:a16="http://schemas.microsoft.com/office/drawing/2014/main" id="{5D848E33-F6D6-466A-9FE5-3797B7A71886}"/>
              </a:ext>
            </a:extLst>
          </p:cNvPr>
          <p:cNvSpPr txBox="1"/>
          <p:nvPr/>
        </p:nvSpPr>
        <p:spPr>
          <a:xfrm>
            <a:off x="5196159" y="1016760"/>
            <a:ext cx="5707699"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Pairwise features + univariate features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52" name="TextBox 351">
            <a:extLst>
              <a:ext uri="{FF2B5EF4-FFF2-40B4-BE49-F238E27FC236}">
                <a16:creationId xmlns:a16="http://schemas.microsoft.com/office/drawing/2014/main" id="{28ED3A0E-6683-426C-8D49-61F0CC9789E4}"/>
              </a:ext>
            </a:extLst>
          </p:cNvPr>
          <p:cNvSpPr txBox="1"/>
          <p:nvPr/>
        </p:nvSpPr>
        <p:spPr>
          <a:xfrm>
            <a:off x="4533289" y="5189860"/>
            <a:ext cx="7346967" cy="523220"/>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set(s) of </a:t>
            </a:r>
            <a:r>
              <a:rPr lang="en-US" sz="1400" b="1" dirty="0">
                <a:latin typeface="Product Sans" panose="020B0403030502040203" pitchFamily="34" charset="0"/>
                <a:ea typeface="Open Sans" pitchFamily="2" charset="0"/>
                <a:cs typeface="Open Sans" pitchFamily="2" charset="0"/>
              </a:rPr>
              <a:t>pairwise interactions </a:t>
            </a:r>
            <a:r>
              <a:rPr lang="en-US" sz="1400" dirty="0">
                <a:latin typeface="Product Sans" panose="020B0403030502040203" pitchFamily="34" charset="0"/>
                <a:ea typeface="Open Sans" pitchFamily="2" charset="0"/>
                <a:cs typeface="Open Sans" pitchFamily="2" charset="0"/>
              </a:rPr>
              <a:t>exhibit </a:t>
            </a:r>
            <a:r>
              <a:rPr lang="en-US" sz="1400" b="1" dirty="0">
                <a:latin typeface="Product Sans" panose="020B0403030502040203" pitchFamily="34" charset="0"/>
                <a:ea typeface="Open Sans" pitchFamily="2" charset="0"/>
                <a:cs typeface="Open Sans" pitchFamily="2" charset="0"/>
              </a:rPr>
              <a:t>improved classification performance</a:t>
            </a:r>
            <a:r>
              <a:rPr lang="en-US" sz="1400" dirty="0">
                <a:latin typeface="Product Sans" panose="020B0403030502040203" pitchFamily="34" charset="0"/>
                <a:ea typeface="Open Sans" pitchFamily="2" charset="0"/>
                <a:cs typeface="Open Sans" pitchFamily="2" charset="0"/>
              </a:rPr>
              <a:t> with the addition of </a:t>
            </a:r>
            <a:r>
              <a:rPr lang="en-US" sz="1400" b="1" dirty="0">
                <a:latin typeface="Product Sans" panose="020B0403030502040203" pitchFamily="34" charset="0"/>
                <a:ea typeface="Open Sans" pitchFamily="2" charset="0"/>
                <a:cs typeface="Open Sans" pitchFamily="2" charset="0"/>
              </a:rPr>
              <a:t>univariate region-by-TS-feature data</a:t>
            </a:r>
            <a:endParaRPr lang="en-AU" sz="1400" b="1" dirty="0">
              <a:solidFill>
                <a:schemeClr val="tx1"/>
              </a:solidFill>
              <a:latin typeface="Product Sans" panose="020B0403030502040203" pitchFamily="34" charset="0"/>
              <a:ea typeface="Open Sans" pitchFamily="2" charset="0"/>
              <a:cs typeface="Open Sans" pitchFamily="2" charset="0"/>
            </a:endParaRPr>
          </a:p>
        </p:txBody>
      </p:sp>
      <p:sp>
        <p:nvSpPr>
          <p:cNvPr id="425" name="TextBox 424">
            <a:extLst>
              <a:ext uri="{FF2B5EF4-FFF2-40B4-BE49-F238E27FC236}">
                <a16:creationId xmlns:a16="http://schemas.microsoft.com/office/drawing/2014/main" id="{FB975AAA-D8C7-4E1D-AADC-D0E241CA5899}"/>
              </a:ext>
            </a:extLst>
          </p:cNvPr>
          <p:cNvSpPr txBox="1"/>
          <p:nvPr/>
        </p:nvSpPr>
        <p:spPr>
          <a:xfrm>
            <a:off x="4707015" y="3473666"/>
            <a:ext cx="6962624"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SPI with all Region-by-Feature combinations (1,804)</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426" name="Rectangle 425">
            <a:extLst>
              <a:ext uri="{FF2B5EF4-FFF2-40B4-BE49-F238E27FC236}">
                <a16:creationId xmlns:a16="http://schemas.microsoft.com/office/drawing/2014/main" id="{FD076589-E603-4135-B83F-41B13EE2A4A3}"/>
              </a:ext>
            </a:extLst>
          </p:cNvPr>
          <p:cNvSpPr/>
          <p:nvPr/>
        </p:nvSpPr>
        <p:spPr>
          <a:xfrm>
            <a:off x="4323189" y="994274"/>
            <a:ext cx="7655722" cy="5003667"/>
          </a:xfrm>
          <a:prstGeom prst="rect">
            <a:avLst/>
          </a:prstGeom>
          <a:noFill/>
          <a:ln w="57150">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3" name="Rectangle 202">
            <a:extLst>
              <a:ext uri="{FF2B5EF4-FFF2-40B4-BE49-F238E27FC236}">
                <a16:creationId xmlns:a16="http://schemas.microsoft.com/office/drawing/2014/main" id="{642EA76B-1F9F-459A-B66E-9AF7A0F1D7E3}"/>
              </a:ext>
            </a:extLst>
          </p:cNvPr>
          <p:cNvSpPr/>
          <p:nvPr/>
        </p:nvSpPr>
        <p:spPr>
          <a:xfrm>
            <a:off x="4539229" y="156511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4" name="Rectangle 203">
            <a:extLst>
              <a:ext uri="{FF2B5EF4-FFF2-40B4-BE49-F238E27FC236}">
                <a16:creationId xmlns:a16="http://schemas.microsoft.com/office/drawing/2014/main" id="{9C2F01F1-2DD3-43F8-8F04-5EFB0D65A725}"/>
              </a:ext>
            </a:extLst>
          </p:cNvPr>
          <p:cNvSpPr/>
          <p:nvPr/>
        </p:nvSpPr>
        <p:spPr>
          <a:xfrm>
            <a:off x="4662471" y="170167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6" name="Rectangle 215">
            <a:extLst>
              <a:ext uri="{FF2B5EF4-FFF2-40B4-BE49-F238E27FC236}">
                <a16:creationId xmlns:a16="http://schemas.microsoft.com/office/drawing/2014/main" id="{13F3FB44-1037-49FB-86B4-F94B1633BC5D}"/>
              </a:ext>
            </a:extLst>
          </p:cNvPr>
          <p:cNvSpPr/>
          <p:nvPr/>
        </p:nvSpPr>
        <p:spPr>
          <a:xfrm>
            <a:off x="4811067" y="1836852"/>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217" name="Table 27">
            <a:extLst>
              <a:ext uri="{FF2B5EF4-FFF2-40B4-BE49-F238E27FC236}">
                <a16:creationId xmlns:a16="http://schemas.microsoft.com/office/drawing/2014/main" id="{437BB733-3603-4892-BC80-4DB42CF07AD9}"/>
              </a:ext>
            </a:extLst>
          </p:cNvPr>
          <p:cNvGraphicFramePr>
            <a:graphicFrameLocks noGrp="1"/>
          </p:cNvGraphicFramePr>
          <p:nvPr>
            <p:extLst>
              <p:ext uri="{D42A27DB-BD31-4B8C-83A1-F6EECF244321}">
                <p14:modId xmlns:p14="http://schemas.microsoft.com/office/powerpoint/2010/main" val="1060131029"/>
              </p:ext>
            </p:extLst>
          </p:nvPr>
        </p:nvGraphicFramePr>
        <p:xfrm>
          <a:off x="4949335" y="1990365"/>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18" name="Rectangle 217">
            <a:extLst>
              <a:ext uri="{FF2B5EF4-FFF2-40B4-BE49-F238E27FC236}">
                <a16:creationId xmlns:a16="http://schemas.microsoft.com/office/drawing/2014/main" id="{BB444D94-6E1C-46F6-8D80-590321EDE398}"/>
              </a:ext>
            </a:extLst>
          </p:cNvPr>
          <p:cNvSpPr/>
          <p:nvPr/>
        </p:nvSpPr>
        <p:spPr>
          <a:xfrm>
            <a:off x="4942275" y="1986293"/>
            <a:ext cx="983974" cy="983974"/>
          </a:xfrm>
          <a:prstGeom prst="rect">
            <a:avLst/>
          </a:prstGeom>
          <a:no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9" name="Right Bracket 218">
            <a:extLst>
              <a:ext uri="{FF2B5EF4-FFF2-40B4-BE49-F238E27FC236}">
                <a16:creationId xmlns:a16="http://schemas.microsoft.com/office/drawing/2014/main" id="{50AFD446-840C-4ECD-BB26-7F42A3595DFB}"/>
              </a:ext>
            </a:extLst>
          </p:cNvPr>
          <p:cNvSpPr/>
          <p:nvPr/>
        </p:nvSpPr>
        <p:spPr>
          <a:xfrm rot="19021902">
            <a:off x="5754677" y="1453948"/>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0" name="TextBox 219">
            <a:extLst>
              <a:ext uri="{FF2B5EF4-FFF2-40B4-BE49-F238E27FC236}">
                <a16:creationId xmlns:a16="http://schemas.microsoft.com/office/drawing/2014/main" id="{50538D2E-0B3A-46EB-ADDB-EB0B4FB25FE1}"/>
              </a:ext>
            </a:extLst>
          </p:cNvPr>
          <p:cNvSpPr txBox="1"/>
          <p:nvPr/>
        </p:nvSpPr>
        <p:spPr>
          <a:xfrm>
            <a:off x="5795051" y="1453813"/>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SPIs 1-18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221" name="Straight Arrow Connector 220">
            <a:extLst>
              <a:ext uri="{FF2B5EF4-FFF2-40B4-BE49-F238E27FC236}">
                <a16:creationId xmlns:a16="http://schemas.microsoft.com/office/drawing/2014/main" id="{5F1C7B65-48A8-488D-BC52-54DDEB0091F4}"/>
              </a:ext>
            </a:extLst>
          </p:cNvPr>
          <p:cNvCxnSpPr>
            <a:cxnSpLocks/>
          </p:cNvCxnSpPr>
          <p:nvPr/>
        </p:nvCxnSpPr>
        <p:spPr>
          <a:xfrm>
            <a:off x="4926705" y="3073622"/>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A073793F-14AB-4565-89C9-D809BD7D8786}"/>
              </a:ext>
            </a:extLst>
          </p:cNvPr>
          <p:cNvCxnSpPr>
            <a:cxnSpLocks/>
          </p:cNvCxnSpPr>
          <p:nvPr/>
        </p:nvCxnSpPr>
        <p:spPr>
          <a:xfrm>
            <a:off x="6039616" y="1979363"/>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098ED387-3D17-4265-B79C-F51689FB8F2F}"/>
              </a:ext>
            </a:extLst>
          </p:cNvPr>
          <p:cNvSpPr txBox="1"/>
          <p:nvPr/>
        </p:nvSpPr>
        <p:spPr>
          <a:xfrm>
            <a:off x="4409505" y="3106449"/>
            <a:ext cx="232550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 pairs (6,632)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24" name="TextBox 223">
            <a:extLst>
              <a:ext uri="{FF2B5EF4-FFF2-40B4-BE49-F238E27FC236}">
                <a16:creationId xmlns:a16="http://schemas.microsoft.com/office/drawing/2014/main" id="{D0BB0DE8-8E3D-4DC8-9768-7DDF2AB16DD1}"/>
              </a:ext>
            </a:extLst>
          </p:cNvPr>
          <p:cNvSpPr txBox="1"/>
          <p:nvPr/>
        </p:nvSpPr>
        <p:spPr>
          <a:xfrm>
            <a:off x="6039616" y="2189904"/>
            <a:ext cx="1113692"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pic>
        <p:nvPicPr>
          <p:cNvPr id="120" name="Picture 119" descr="A picture containing dark&#10;&#10;Description automatically generated">
            <a:extLst>
              <a:ext uri="{FF2B5EF4-FFF2-40B4-BE49-F238E27FC236}">
                <a16:creationId xmlns:a16="http://schemas.microsoft.com/office/drawing/2014/main" id="{2E2242E1-806D-4384-B974-DAF44B20E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2290" y="1206956"/>
            <a:ext cx="4743842" cy="1887007"/>
          </a:xfrm>
          <a:prstGeom prst="rect">
            <a:avLst/>
          </a:prstGeom>
        </p:spPr>
      </p:pic>
      <p:sp>
        <p:nvSpPr>
          <p:cNvPr id="121" name="Rectangle 120">
            <a:extLst>
              <a:ext uri="{FF2B5EF4-FFF2-40B4-BE49-F238E27FC236}">
                <a16:creationId xmlns:a16="http://schemas.microsoft.com/office/drawing/2014/main" id="{B6DF81DC-6EFE-49B3-BF95-842C654F2C73}"/>
              </a:ext>
            </a:extLst>
          </p:cNvPr>
          <p:cNvSpPr/>
          <p:nvPr/>
        </p:nvSpPr>
        <p:spPr>
          <a:xfrm>
            <a:off x="990436" y="1560753"/>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2" name="Rectangle 121">
            <a:extLst>
              <a:ext uri="{FF2B5EF4-FFF2-40B4-BE49-F238E27FC236}">
                <a16:creationId xmlns:a16="http://schemas.microsoft.com/office/drawing/2014/main" id="{594E33CB-D538-4677-8F93-13D6B85D5CE5}"/>
              </a:ext>
            </a:extLst>
          </p:cNvPr>
          <p:cNvSpPr/>
          <p:nvPr/>
        </p:nvSpPr>
        <p:spPr>
          <a:xfrm>
            <a:off x="1113678" y="1697313"/>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3" name="Rectangle 122">
            <a:extLst>
              <a:ext uri="{FF2B5EF4-FFF2-40B4-BE49-F238E27FC236}">
                <a16:creationId xmlns:a16="http://schemas.microsoft.com/office/drawing/2014/main" id="{83B14353-C278-43BD-900A-E14CEA4294E3}"/>
              </a:ext>
            </a:extLst>
          </p:cNvPr>
          <p:cNvSpPr/>
          <p:nvPr/>
        </p:nvSpPr>
        <p:spPr>
          <a:xfrm>
            <a:off x="1262274" y="1832491"/>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124" name="Table 27">
            <a:extLst>
              <a:ext uri="{FF2B5EF4-FFF2-40B4-BE49-F238E27FC236}">
                <a16:creationId xmlns:a16="http://schemas.microsoft.com/office/drawing/2014/main" id="{AAF5EE0B-4C91-4304-AD11-BFD5B1BC1359}"/>
              </a:ext>
            </a:extLst>
          </p:cNvPr>
          <p:cNvGraphicFramePr>
            <a:graphicFrameLocks noGrp="1"/>
          </p:cNvGraphicFramePr>
          <p:nvPr>
            <p:extLst>
              <p:ext uri="{D42A27DB-BD31-4B8C-83A1-F6EECF244321}">
                <p14:modId xmlns:p14="http://schemas.microsoft.com/office/powerpoint/2010/main" val="2915769383"/>
              </p:ext>
            </p:extLst>
          </p:nvPr>
        </p:nvGraphicFramePr>
        <p:xfrm>
          <a:off x="1404866" y="1985890"/>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25" name="Rectangle 124">
            <a:extLst>
              <a:ext uri="{FF2B5EF4-FFF2-40B4-BE49-F238E27FC236}">
                <a16:creationId xmlns:a16="http://schemas.microsoft.com/office/drawing/2014/main" id="{718E6E52-3F10-4BA1-97FE-6E7D068A9851}"/>
              </a:ext>
            </a:extLst>
          </p:cNvPr>
          <p:cNvSpPr/>
          <p:nvPr/>
        </p:nvSpPr>
        <p:spPr>
          <a:xfrm>
            <a:off x="1393482" y="1981932"/>
            <a:ext cx="983974" cy="983974"/>
          </a:xfrm>
          <a:prstGeom prst="rect">
            <a:avLst/>
          </a:prstGeom>
          <a:no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6" name="Right Bracket 125">
            <a:extLst>
              <a:ext uri="{FF2B5EF4-FFF2-40B4-BE49-F238E27FC236}">
                <a16:creationId xmlns:a16="http://schemas.microsoft.com/office/drawing/2014/main" id="{4F08B4DE-6D90-47E3-AD36-CF0B42E098F3}"/>
              </a:ext>
            </a:extLst>
          </p:cNvPr>
          <p:cNvSpPr/>
          <p:nvPr/>
        </p:nvSpPr>
        <p:spPr>
          <a:xfrm rot="19021902">
            <a:off x="2205884" y="1449587"/>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7" name="TextBox 126">
            <a:extLst>
              <a:ext uri="{FF2B5EF4-FFF2-40B4-BE49-F238E27FC236}">
                <a16:creationId xmlns:a16="http://schemas.microsoft.com/office/drawing/2014/main" id="{FD16BEE4-D966-4C64-A102-81BF6F75826B}"/>
              </a:ext>
            </a:extLst>
          </p:cNvPr>
          <p:cNvSpPr txBox="1"/>
          <p:nvPr/>
        </p:nvSpPr>
        <p:spPr>
          <a:xfrm>
            <a:off x="2246258" y="1449452"/>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SPIs 1-18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8" name="Straight Arrow Connector 127">
            <a:extLst>
              <a:ext uri="{FF2B5EF4-FFF2-40B4-BE49-F238E27FC236}">
                <a16:creationId xmlns:a16="http://schemas.microsoft.com/office/drawing/2014/main" id="{E5BB2FDA-C459-4938-A96E-0DDBC3FAF2E3}"/>
              </a:ext>
            </a:extLst>
          </p:cNvPr>
          <p:cNvCxnSpPr>
            <a:cxnSpLocks/>
          </p:cNvCxnSpPr>
          <p:nvPr/>
        </p:nvCxnSpPr>
        <p:spPr>
          <a:xfrm>
            <a:off x="1377912" y="3069261"/>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0F6CAAB-F6EC-4E3A-9130-1EE266E2F32A}"/>
              </a:ext>
            </a:extLst>
          </p:cNvPr>
          <p:cNvCxnSpPr>
            <a:cxnSpLocks/>
          </p:cNvCxnSpPr>
          <p:nvPr/>
        </p:nvCxnSpPr>
        <p:spPr>
          <a:xfrm>
            <a:off x="2490823" y="1975002"/>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01747E84-47AF-4D55-A494-44F2768C570C}"/>
              </a:ext>
            </a:extLst>
          </p:cNvPr>
          <p:cNvSpPr txBox="1"/>
          <p:nvPr/>
        </p:nvSpPr>
        <p:spPr>
          <a:xfrm>
            <a:off x="946079" y="3102441"/>
            <a:ext cx="2139805"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 pairs (6,632)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50" name="TextBox 149">
            <a:extLst>
              <a:ext uri="{FF2B5EF4-FFF2-40B4-BE49-F238E27FC236}">
                <a16:creationId xmlns:a16="http://schemas.microsoft.com/office/drawing/2014/main" id="{412D60A8-AC67-46AB-93E3-45D7FC20E0C6}"/>
              </a:ext>
            </a:extLst>
          </p:cNvPr>
          <p:cNvSpPr txBox="1"/>
          <p:nvPr/>
        </p:nvSpPr>
        <p:spPr>
          <a:xfrm>
            <a:off x="2490823" y="2185543"/>
            <a:ext cx="1113692"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67" name="TextBox 166">
            <a:extLst>
              <a:ext uri="{FF2B5EF4-FFF2-40B4-BE49-F238E27FC236}">
                <a16:creationId xmlns:a16="http://schemas.microsoft.com/office/drawing/2014/main" id="{DD7F8482-E7FD-4584-A469-8506684BB7E5}"/>
              </a:ext>
            </a:extLst>
          </p:cNvPr>
          <p:cNvSpPr txBox="1"/>
          <p:nvPr/>
        </p:nvSpPr>
        <p:spPr>
          <a:xfrm>
            <a:off x="5948375" y="2013105"/>
            <a:ext cx="2325503" cy="584775"/>
          </a:xfrm>
          <a:prstGeom prst="rect">
            <a:avLst/>
          </a:prstGeom>
          <a:noFill/>
        </p:spPr>
        <p:txBody>
          <a:bodyPr wrap="square">
            <a:spAutoFit/>
          </a:bodyPr>
          <a:lstStyle/>
          <a:p>
            <a:pPr algn="ctr"/>
            <a:r>
              <a:rPr lang="en-US" sz="3200" dirty="0">
                <a:solidFill>
                  <a:schemeClr val="tx1"/>
                </a:solidFill>
                <a:latin typeface="Product Sans" panose="020B0403030502040203" pitchFamily="34" charset="0"/>
                <a:ea typeface="Open Sans" pitchFamily="2" charset="0"/>
                <a:cs typeface="Open Sans" pitchFamily="2" charset="0"/>
              </a:rPr>
              <a:t>+</a:t>
            </a:r>
            <a:endParaRPr lang="en-AU" sz="3200" dirty="0">
              <a:solidFill>
                <a:schemeClr val="tx1"/>
              </a:solidFill>
              <a:latin typeface="Product Sans" panose="020B0403030502040203" pitchFamily="34" charset="0"/>
              <a:ea typeface="Open Sans" pitchFamily="2" charset="0"/>
              <a:cs typeface="Open Sans" pitchFamily="2" charset="0"/>
            </a:endParaRPr>
          </a:p>
        </p:txBody>
      </p:sp>
      <p:grpSp>
        <p:nvGrpSpPr>
          <p:cNvPr id="264" name="Group 263">
            <a:extLst>
              <a:ext uri="{FF2B5EF4-FFF2-40B4-BE49-F238E27FC236}">
                <a16:creationId xmlns:a16="http://schemas.microsoft.com/office/drawing/2014/main" id="{026EB96D-D348-406C-A15B-29619A1D98C6}"/>
              </a:ext>
            </a:extLst>
          </p:cNvPr>
          <p:cNvGrpSpPr/>
          <p:nvPr/>
        </p:nvGrpSpPr>
        <p:grpSpPr>
          <a:xfrm>
            <a:off x="6725498" y="4099408"/>
            <a:ext cx="704702" cy="738664"/>
            <a:chOff x="26963080" y="6779941"/>
            <a:chExt cx="1858181" cy="1947733"/>
          </a:xfrm>
        </p:grpSpPr>
        <p:grpSp>
          <p:nvGrpSpPr>
            <p:cNvPr id="265" name="Group 264">
              <a:extLst>
                <a:ext uri="{FF2B5EF4-FFF2-40B4-BE49-F238E27FC236}">
                  <a16:creationId xmlns:a16="http://schemas.microsoft.com/office/drawing/2014/main" id="{5D31BD5C-68B6-4A80-AD3D-13ACFE3D5F00}"/>
                </a:ext>
              </a:extLst>
            </p:cNvPr>
            <p:cNvGrpSpPr/>
            <p:nvPr/>
          </p:nvGrpSpPr>
          <p:grpSpPr>
            <a:xfrm>
              <a:off x="26963080" y="6779941"/>
              <a:ext cx="1858181" cy="1947733"/>
              <a:chOff x="2398798" y="5581650"/>
              <a:chExt cx="790575" cy="790576"/>
            </a:xfrm>
          </p:grpSpPr>
          <p:cxnSp>
            <p:nvCxnSpPr>
              <p:cNvPr id="279" name="Straight Arrow Connector 278">
                <a:extLst>
                  <a:ext uri="{FF2B5EF4-FFF2-40B4-BE49-F238E27FC236}">
                    <a16:creationId xmlns:a16="http://schemas.microsoft.com/office/drawing/2014/main" id="{FB74601D-E332-4C6E-8A1A-BA6C5933519C}"/>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3E6CD4D6-809A-4D73-83CA-D7B466ABE68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6" name="Oval 265">
              <a:extLst>
                <a:ext uri="{FF2B5EF4-FFF2-40B4-BE49-F238E27FC236}">
                  <a16:creationId xmlns:a16="http://schemas.microsoft.com/office/drawing/2014/main" id="{7DCB1E8B-7800-4C82-BD97-71D5B51784C9}"/>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67" name="Oval 266">
              <a:extLst>
                <a:ext uri="{FF2B5EF4-FFF2-40B4-BE49-F238E27FC236}">
                  <a16:creationId xmlns:a16="http://schemas.microsoft.com/office/drawing/2014/main" id="{9A0FDF18-7D12-46B1-B769-FB144A4BA0F6}"/>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68" name="Oval 267">
              <a:extLst>
                <a:ext uri="{FF2B5EF4-FFF2-40B4-BE49-F238E27FC236}">
                  <a16:creationId xmlns:a16="http://schemas.microsoft.com/office/drawing/2014/main" id="{E5025A5F-C47E-41A7-B45C-3E50E87220DA}"/>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69" name="Oval 268">
              <a:extLst>
                <a:ext uri="{FF2B5EF4-FFF2-40B4-BE49-F238E27FC236}">
                  <a16:creationId xmlns:a16="http://schemas.microsoft.com/office/drawing/2014/main" id="{01448298-2933-4536-A9DB-952E19095A1C}"/>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0" name="Oval 269">
              <a:extLst>
                <a:ext uri="{FF2B5EF4-FFF2-40B4-BE49-F238E27FC236}">
                  <a16:creationId xmlns:a16="http://schemas.microsoft.com/office/drawing/2014/main" id="{0BC94D82-52D1-4F3E-A11E-E07E1FBC6A67}"/>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1" name="Oval 270">
              <a:extLst>
                <a:ext uri="{FF2B5EF4-FFF2-40B4-BE49-F238E27FC236}">
                  <a16:creationId xmlns:a16="http://schemas.microsoft.com/office/drawing/2014/main" id="{14DC6DCB-BB66-419D-AFD4-7395D7EA5A4A}"/>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2" name="Oval 271">
              <a:extLst>
                <a:ext uri="{FF2B5EF4-FFF2-40B4-BE49-F238E27FC236}">
                  <a16:creationId xmlns:a16="http://schemas.microsoft.com/office/drawing/2014/main" id="{199ADFC2-8C38-4786-ADE4-30CA3D7ED4A0}"/>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3" name="Oval 272">
              <a:extLst>
                <a:ext uri="{FF2B5EF4-FFF2-40B4-BE49-F238E27FC236}">
                  <a16:creationId xmlns:a16="http://schemas.microsoft.com/office/drawing/2014/main" id="{F44688EB-B167-4937-B056-F8281ADEDD6E}"/>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4" name="Oval 273">
              <a:extLst>
                <a:ext uri="{FF2B5EF4-FFF2-40B4-BE49-F238E27FC236}">
                  <a16:creationId xmlns:a16="http://schemas.microsoft.com/office/drawing/2014/main" id="{EDE706FA-BE5A-40EC-A01C-81366DA9422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5" name="Oval 274">
              <a:extLst>
                <a:ext uri="{FF2B5EF4-FFF2-40B4-BE49-F238E27FC236}">
                  <a16:creationId xmlns:a16="http://schemas.microsoft.com/office/drawing/2014/main" id="{09F1678F-4BD7-45E0-B0F8-F231B3F46DF7}"/>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6" name="Oval 275">
              <a:extLst>
                <a:ext uri="{FF2B5EF4-FFF2-40B4-BE49-F238E27FC236}">
                  <a16:creationId xmlns:a16="http://schemas.microsoft.com/office/drawing/2014/main" id="{F3E1E20B-9389-4FB3-ADAA-00189B798FAF}"/>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7" name="Oval 276">
              <a:extLst>
                <a:ext uri="{FF2B5EF4-FFF2-40B4-BE49-F238E27FC236}">
                  <a16:creationId xmlns:a16="http://schemas.microsoft.com/office/drawing/2014/main" id="{29FB845C-FA1F-49A4-9A22-8FD09169E864}"/>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78" name="Straight Connector 277">
              <a:extLst>
                <a:ext uri="{FF2B5EF4-FFF2-40B4-BE49-F238E27FC236}">
                  <a16:creationId xmlns:a16="http://schemas.microsoft.com/office/drawing/2014/main" id="{FDE4483F-6DD4-445F-90CD-7D59CF2AFE26}"/>
                </a:ext>
              </a:extLst>
            </p:cNvPr>
            <p:cNvCxnSpPr>
              <a:cxnSpLocks/>
            </p:cNvCxnSpPr>
            <p:nvPr/>
          </p:nvCxnSpPr>
          <p:spPr>
            <a:xfrm>
              <a:off x="27113262" y="7303347"/>
              <a:ext cx="1259939" cy="1092465"/>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grpSp>
        <p:nvGrpSpPr>
          <p:cNvPr id="281" name="Group 280">
            <a:extLst>
              <a:ext uri="{FF2B5EF4-FFF2-40B4-BE49-F238E27FC236}">
                <a16:creationId xmlns:a16="http://schemas.microsoft.com/office/drawing/2014/main" id="{37C900C1-F27D-48DF-9AEA-3EF1D95E6847}"/>
              </a:ext>
            </a:extLst>
          </p:cNvPr>
          <p:cNvGrpSpPr/>
          <p:nvPr/>
        </p:nvGrpSpPr>
        <p:grpSpPr>
          <a:xfrm>
            <a:off x="7589512" y="4099408"/>
            <a:ext cx="704702" cy="738664"/>
            <a:chOff x="1418016" y="4074009"/>
            <a:chExt cx="704702" cy="738664"/>
          </a:xfrm>
        </p:grpSpPr>
        <p:grpSp>
          <p:nvGrpSpPr>
            <p:cNvPr id="282" name="Group 281">
              <a:extLst>
                <a:ext uri="{FF2B5EF4-FFF2-40B4-BE49-F238E27FC236}">
                  <a16:creationId xmlns:a16="http://schemas.microsoft.com/office/drawing/2014/main" id="{7E8757BF-F97A-480C-A2F2-FA176E7EBBD6}"/>
                </a:ext>
              </a:extLst>
            </p:cNvPr>
            <p:cNvGrpSpPr/>
            <p:nvPr/>
          </p:nvGrpSpPr>
          <p:grpSpPr>
            <a:xfrm>
              <a:off x="1418016" y="4074009"/>
              <a:ext cx="704702" cy="738664"/>
              <a:chOff x="2398798" y="5581650"/>
              <a:chExt cx="790575" cy="790576"/>
            </a:xfrm>
          </p:grpSpPr>
          <p:cxnSp>
            <p:nvCxnSpPr>
              <p:cNvPr id="296" name="Straight Arrow Connector 295">
                <a:extLst>
                  <a:ext uri="{FF2B5EF4-FFF2-40B4-BE49-F238E27FC236}">
                    <a16:creationId xmlns:a16="http://schemas.microsoft.com/office/drawing/2014/main" id="{5C664423-D6D4-45D6-9105-109C60BA0A46}"/>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89A43546-D47C-45A5-94D0-E5FBB0DBD6B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3" name="Oval 282">
              <a:extLst>
                <a:ext uri="{FF2B5EF4-FFF2-40B4-BE49-F238E27FC236}">
                  <a16:creationId xmlns:a16="http://schemas.microsoft.com/office/drawing/2014/main" id="{C5297DF4-A23D-4661-A0CE-C216E4955DDB}"/>
                </a:ext>
              </a:extLst>
            </p:cNvPr>
            <p:cNvSpPr/>
            <p:nvPr/>
          </p:nvSpPr>
          <p:spPr>
            <a:xfrm>
              <a:off x="1780108"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4" name="Oval 283">
              <a:extLst>
                <a:ext uri="{FF2B5EF4-FFF2-40B4-BE49-F238E27FC236}">
                  <a16:creationId xmlns:a16="http://schemas.microsoft.com/office/drawing/2014/main" id="{319905CF-8936-4C0A-BD83-09FBD7E01CED}"/>
                </a:ext>
              </a:extLst>
            </p:cNvPr>
            <p:cNvSpPr/>
            <p:nvPr/>
          </p:nvSpPr>
          <p:spPr>
            <a:xfrm>
              <a:off x="1589326"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5" name="Oval 284">
              <a:extLst>
                <a:ext uri="{FF2B5EF4-FFF2-40B4-BE49-F238E27FC236}">
                  <a16:creationId xmlns:a16="http://schemas.microsoft.com/office/drawing/2014/main" id="{8FE008AC-A566-4F25-A433-CEFB983C706C}"/>
                </a:ext>
              </a:extLst>
            </p:cNvPr>
            <p:cNvSpPr/>
            <p:nvPr/>
          </p:nvSpPr>
          <p:spPr>
            <a:xfrm>
              <a:off x="1485660"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6" name="Oval 285">
              <a:extLst>
                <a:ext uri="{FF2B5EF4-FFF2-40B4-BE49-F238E27FC236}">
                  <a16:creationId xmlns:a16="http://schemas.microsoft.com/office/drawing/2014/main" id="{95488D0D-6472-4E28-A133-62B6584D9011}"/>
                </a:ext>
              </a:extLst>
            </p:cNvPr>
            <p:cNvSpPr/>
            <p:nvPr/>
          </p:nvSpPr>
          <p:spPr>
            <a:xfrm>
              <a:off x="1610026"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7" name="Oval 286">
              <a:extLst>
                <a:ext uri="{FF2B5EF4-FFF2-40B4-BE49-F238E27FC236}">
                  <a16:creationId xmlns:a16="http://schemas.microsoft.com/office/drawing/2014/main" id="{61BA0F1F-C3DD-43CA-B712-A79FB99E8587}"/>
                </a:ext>
              </a:extLst>
            </p:cNvPr>
            <p:cNvSpPr/>
            <p:nvPr/>
          </p:nvSpPr>
          <p:spPr>
            <a:xfrm>
              <a:off x="1555662"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8" name="Oval 287">
              <a:extLst>
                <a:ext uri="{FF2B5EF4-FFF2-40B4-BE49-F238E27FC236}">
                  <a16:creationId xmlns:a16="http://schemas.microsoft.com/office/drawing/2014/main" id="{74C6ECF8-5269-47BB-B5ED-6FF157FD007B}"/>
                </a:ext>
              </a:extLst>
            </p:cNvPr>
            <p:cNvSpPr/>
            <p:nvPr/>
          </p:nvSpPr>
          <p:spPr>
            <a:xfrm>
              <a:off x="1870183"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9" name="Oval 288">
              <a:extLst>
                <a:ext uri="{FF2B5EF4-FFF2-40B4-BE49-F238E27FC236}">
                  <a16:creationId xmlns:a16="http://schemas.microsoft.com/office/drawing/2014/main" id="{DAB72404-F07E-4497-99C1-2FFB6F1DEAD5}"/>
                </a:ext>
              </a:extLst>
            </p:cNvPr>
            <p:cNvSpPr/>
            <p:nvPr/>
          </p:nvSpPr>
          <p:spPr>
            <a:xfrm>
              <a:off x="1769261"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0" name="Oval 289">
              <a:extLst>
                <a:ext uri="{FF2B5EF4-FFF2-40B4-BE49-F238E27FC236}">
                  <a16:creationId xmlns:a16="http://schemas.microsoft.com/office/drawing/2014/main" id="{B88B82B6-5030-486A-9D19-62553BF3BDC9}"/>
                </a:ext>
              </a:extLst>
            </p:cNvPr>
            <p:cNvSpPr/>
            <p:nvPr/>
          </p:nvSpPr>
          <p:spPr>
            <a:xfrm>
              <a:off x="1881450"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1" name="Oval 290">
              <a:extLst>
                <a:ext uri="{FF2B5EF4-FFF2-40B4-BE49-F238E27FC236}">
                  <a16:creationId xmlns:a16="http://schemas.microsoft.com/office/drawing/2014/main" id="{BC289278-9996-4A1F-9892-FD2E6DCFE1E0}"/>
                </a:ext>
              </a:extLst>
            </p:cNvPr>
            <p:cNvSpPr/>
            <p:nvPr/>
          </p:nvSpPr>
          <p:spPr>
            <a:xfrm>
              <a:off x="1849806"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2" name="Oval 291">
              <a:extLst>
                <a:ext uri="{FF2B5EF4-FFF2-40B4-BE49-F238E27FC236}">
                  <a16:creationId xmlns:a16="http://schemas.microsoft.com/office/drawing/2014/main" id="{A4944141-A425-4B67-91D7-E4B32B245975}"/>
                </a:ext>
              </a:extLst>
            </p:cNvPr>
            <p:cNvSpPr/>
            <p:nvPr/>
          </p:nvSpPr>
          <p:spPr>
            <a:xfrm>
              <a:off x="1706500"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3" name="Oval 292">
              <a:extLst>
                <a:ext uri="{FF2B5EF4-FFF2-40B4-BE49-F238E27FC236}">
                  <a16:creationId xmlns:a16="http://schemas.microsoft.com/office/drawing/2014/main" id="{BF993060-25ED-4528-AFD8-9BCD79AFE9F3}"/>
                </a:ext>
              </a:extLst>
            </p:cNvPr>
            <p:cNvSpPr/>
            <p:nvPr/>
          </p:nvSpPr>
          <p:spPr>
            <a:xfrm>
              <a:off x="2020836"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4" name="Oval 293">
              <a:extLst>
                <a:ext uri="{FF2B5EF4-FFF2-40B4-BE49-F238E27FC236}">
                  <a16:creationId xmlns:a16="http://schemas.microsoft.com/office/drawing/2014/main" id="{E20BE4AF-A7B4-43B8-8881-CBA10F431ABA}"/>
                </a:ext>
              </a:extLst>
            </p:cNvPr>
            <p:cNvSpPr/>
            <p:nvPr/>
          </p:nvSpPr>
          <p:spPr>
            <a:xfrm>
              <a:off x="2000460"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95" name="Straight Connector 294">
              <a:extLst>
                <a:ext uri="{FF2B5EF4-FFF2-40B4-BE49-F238E27FC236}">
                  <a16:creationId xmlns:a16="http://schemas.microsoft.com/office/drawing/2014/main" id="{4A9CF68F-3751-4DDC-8B38-E77B28B8D2D4}"/>
                </a:ext>
              </a:extLst>
            </p:cNvPr>
            <p:cNvCxnSpPr>
              <a:cxnSpLocks/>
            </p:cNvCxnSpPr>
            <p:nvPr/>
          </p:nvCxnSpPr>
          <p:spPr>
            <a:xfrm flipV="1">
              <a:off x="1469781" y="4298950"/>
              <a:ext cx="611281" cy="439711"/>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grpSp>
        <p:nvGrpSpPr>
          <p:cNvPr id="298" name="Group 297">
            <a:extLst>
              <a:ext uri="{FF2B5EF4-FFF2-40B4-BE49-F238E27FC236}">
                <a16:creationId xmlns:a16="http://schemas.microsoft.com/office/drawing/2014/main" id="{17E2E940-6732-4B43-9C2D-443D5C3CAEEF}"/>
              </a:ext>
            </a:extLst>
          </p:cNvPr>
          <p:cNvGrpSpPr/>
          <p:nvPr/>
        </p:nvGrpSpPr>
        <p:grpSpPr>
          <a:xfrm>
            <a:off x="9001429" y="4099408"/>
            <a:ext cx="704702" cy="738664"/>
            <a:chOff x="2829933" y="4074009"/>
            <a:chExt cx="704702" cy="738664"/>
          </a:xfrm>
        </p:grpSpPr>
        <p:grpSp>
          <p:nvGrpSpPr>
            <p:cNvPr id="299" name="Group 298">
              <a:extLst>
                <a:ext uri="{FF2B5EF4-FFF2-40B4-BE49-F238E27FC236}">
                  <a16:creationId xmlns:a16="http://schemas.microsoft.com/office/drawing/2014/main" id="{F440076B-46A9-4FE8-85AF-58CDF51E5D02}"/>
                </a:ext>
              </a:extLst>
            </p:cNvPr>
            <p:cNvGrpSpPr/>
            <p:nvPr/>
          </p:nvGrpSpPr>
          <p:grpSpPr>
            <a:xfrm>
              <a:off x="2829933" y="4074009"/>
              <a:ext cx="704702" cy="738664"/>
              <a:chOff x="2398798" y="5581650"/>
              <a:chExt cx="790575" cy="790576"/>
            </a:xfrm>
          </p:grpSpPr>
          <p:cxnSp>
            <p:nvCxnSpPr>
              <p:cNvPr id="313" name="Straight Arrow Connector 312">
                <a:extLst>
                  <a:ext uri="{FF2B5EF4-FFF2-40B4-BE49-F238E27FC236}">
                    <a16:creationId xmlns:a16="http://schemas.microsoft.com/office/drawing/2014/main" id="{1FA4950C-16E7-46C4-9B1A-B604180DB54E}"/>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C6FB8F05-6879-4A6B-B49F-839F17C5803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0" name="Oval 299">
              <a:extLst>
                <a:ext uri="{FF2B5EF4-FFF2-40B4-BE49-F238E27FC236}">
                  <a16:creationId xmlns:a16="http://schemas.microsoft.com/office/drawing/2014/main" id="{0ABC6469-A744-46F1-9945-255FF677785A}"/>
                </a:ext>
              </a:extLst>
            </p:cNvPr>
            <p:cNvSpPr/>
            <p:nvPr/>
          </p:nvSpPr>
          <p:spPr>
            <a:xfrm>
              <a:off x="3249465"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1" name="Oval 300">
              <a:extLst>
                <a:ext uri="{FF2B5EF4-FFF2-40B4-BE49-F238E27FC236}">
                  <a16:creationId xmlns:a16="http://schemas.microsoft.com/office/drawing/2014/main" id="{A5E9B3C1-6407-49B0-AB58-6FC3E0A87F61}"/>
                </a:ext>
              </a:extLst>
            </p:cNvPr>
            <p:cNvSpPr/>
            <p:nvPr/>
          </p:nvSpPr>
          <p:spPr>
            <a:xfrm>
              <a:off x="3070686"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2" name="Oval 301">
              <a:extLst>
                <a:ext uri="{FF2B5EF4-FFF2-40B4-BE49-F238E27FC236}">
                  <a16:creationId xmlns:a16="http://schemas.microsoft.com/office/drawing/2014/main" id="{217DDE30-F91E-46E0-BD13-CBDA10483CFF}"/>
                </a:ext>
              </a:extLst>
            </p:cNvPr>
            <p:cNvSpPr/>
            <p:nvPr/>
          </p:nvSpPr>
          <p:spPr>
            <a:xfrm>
              <a:off x="3249464"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3" name="Oval 302">
              <a:extLst>
                <a:ext uri="{FF2B5EF4-FFF2-40B4-BE49-F238E27FC236}">
                  <a16:creationId xmlns:a16="http://schemas.microsoft.com/office/drawing/2014/main" id="{CD4793AC-6166-400F-A616-8B1BAACACB61}"/>
                </a:ext>
              </a:extLst>
            </p:cNvPr>
            <p:cNvSpPr/>
            <p:nvPr/>
          </p:nvSpPr>
          <p:spPr>
            <a:xfrm>
              <a:off x="3387683"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4" name="Oval 303">
              <a:extLst>
                <a:ext uri="{FF2B5EF4-FFF2-40B4-BE49-F238E27FC236}">
                  <a16:creationId xmlns:a16="http://schemas.microsoft.com/office/drawing/2014/main" id="{BA5D94E0-3AC2-4F01-AB35-083E4EEDAAC2}"/>
                </a:ext>
              </a:extLst>
            </p:cNvPr>
            <p:cNvSpPr/>
            <p:nvPr/>
          </p:nvSpPr>
          <p:spPr>
            <a:xfrm>
              <a:off x="3269840"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5" name="Oval 304">
              <a:extLst>
                <a:ext uri="{FF2B5EF4-FFF2-40B4-BE49-F238E27FC236}">
                  <a16:creationId xmlns:a16="http://schemas.microsoft.com/office/drawing/2014/main" id="{EA73C69E-64E0-421D-9C16-00282CAE36FF}"/>
                </a:ext>
              </a:extLst>
            </p:cNvPr>
            <p:cNvSpPr/>
            <p:nvPr/>
          </p:nvSpPr>
          <p:spPr>
            <a:xfrm>
              <a:off x="3423202"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6" name="Oval 305">
              <a:extLst>
                <a:ext uri="{FF2B5EF4-FFF2-40B4-BE49-F238E27FC236}">
                  <a16:creationId xmlns:a16="http://schemas.microsoft.com/office/drawing/2014/main" id="{C8B3B5FD-8F6F-4D6C-AF16-84E4F61BAE41}"/>
                </a:ext>
              </a:extLst>
            </p:cNvPr>
            <p:cNvSpPr/>
            <p:nvPr/>
          </p:nvSpPr>
          <p:spPr>
            <a:xfrm>
              <a:off x="2896091"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7" name="Oval 306">
              <a:extLst>
                <a:ext uri="{FF2B5EF4-FFF2-40B4-BE49-F238E27FC236}">
                  <a16:creationId xmlns:a16="http://schemas.microsoft.com/office/drawing/2014/main" id="{27F69BCE-461F-4210-9455-7C3FC139CC82}"/>
                </a:ext>
              </a:extLst>
            </p:cNvPr>
            <p:cNvSpPr/>
            <p:nvPr/>
          </p:nvSpPr>
          <p:spPr>
            <a:xfrm>
              <a:off x="2980020"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8" name="Oval 307">
              <a:extLst>
                <a:ext uri="{FF2B5EF4-FFF2-40B4-BE49-F238E27FC236}">
                  <a16:creationId xmlns:a16="http://schemas.microsoft.com/office/drawing/2014/main" id="{162B7BC5-151D-483A-A60E-9C607374AA72}"/>
                </a:ext>
              </a:extLst>
            </p:cNvPr>
            <p:cNvSpPr/>
            <p:nvPr/>
          </p:nvSpPr>
          <p:spPr>
            <a:xfrm>
              <a:off x="3144043"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9" name="Oval 308">
              <a:extLst>
                <a:ext uri="{FF2B5EF4-FFF2-40B4-BE49-F238E27FC236}">
                  <a16:creationId xmlns:a16="http://schemas.microsoft.com/office/drawing/2014/main" id="{283A9658-D48E-4DB9-885B-8BDE0F601C46}"/>
                </a:ext>
              </a:extLst>
            </p:cNvPr>
            <p:cNvSpPr/>
            <p:nvPr/>
          </p:nvSpPr>
          <p:spPr>
            <a:xfrm>
              <a:off x="2892210"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0" name="Oval 309">
              <a:extLst>
                <a:ext uri="{FF2B5EF4-FFF2-40B4-BE49-F238E27FC236}">
                  <a16:creationId xmlns:a16="http://schemas.microsoft.com/office/drawing/2014/main" id="{08926038-B218-45C5-8D35-8FB9B595DC7B}"/>
                </a:ext>
              </a:extLst>
            </p:cNvPr>
            <p:cNvSpPr/>
            <p:nvPr/>
          </p:nvSpPr>
          <p:spPr>
            <a:xfrm>
              <a:off x="2889180"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1" name="Oval 310">
              <a:extLst>
                <a:ext uri="{FF2B5EF4-FFF2-40B4-BE49-F238E27FC236}">
                  <a16:creationId xmlns:a16="http://schemas.microsoft.com/office/drawing/2014/main" id="{628CDFCB-81DA-4507-8D4F-8D7A03965969}"/>
                </a:ext>
              </a:extLst>
            </p:cNvPr>
            <p:cNvSpPr/>
            <p:nvPr/>
          </p:nvSpPr>
          <p:spPr>
            <a:xfrm>
              <a:off x="3057051"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12" name="Straight Connector 311">
              <a:extLst>
                <a:ext uri="{FF2B5EF4-FFF2-40B4-BE49-F238E27FC236}">
                  <a16:creationId xmlns:a16="http://schemas.microsoft.com/office/drawing/2014/main" id="{60549B82-53DC-4952-839F-1F248147CCC2}"/>
                </a:ext>
              </a:extLst>
            </p:cNvPr>
            <p:cNvCxnSpPr>
              <a:cxnSpLocks/>
            </p:cNvCxnSpPr>
            <p:nvPr/>
          </p:nvCxnSpPr>
          <p:spPr>
            <a:xfrm>
              <a:off x="2907264" y="4208545"/>
              <a:ext cx="477823" cy="414310"/>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sp>
        <p:nvSpPr>
          <p:cNvPr id="315" name="TextBox 314">
            <a:extLst>
              <a:ext uri="{FF2B5EF4-FFF2-40B4-BE49-F238E27FC236}">
                <a16:creationId xmlns:a16="http://schemas.microsoft.com/office/drawing/2014/main" id="{54696FF8-C08B-4DC8-A99D-9D19FC497AF8}"/>
              </a:ext>
            </a:extLst>
          </p:cNvPr>
          <p:cNvSpPr txBox="1"/>
          <p:nvPr/>
        </p:nvSpPr>
        <p:spPr>
          <a:xfrm>
            <a:off x="6591990" y="3882806"/>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16" name="TextBox 315">
            <a:extLst>
              <a:ext uri="{FF2B5EF4-FFF2-40B4-BE49-F238E27FC236}">
                <a16:creationId xmlns:a16="http://schemas.microsoft.com/office/drawing/2014/main" id="{FD1406C1-9BE1-4F70-BD02-DB51DE4BC0B0}"/>
              </a:ext>
            </a:extLst>
          </p:cNvPr>
          <p:cNvSpPr txBox="1"/>
          <p:nvPr/>
        </p:nvSpPr>
        <p:spPr>
          <a:xfrm>
            <a:off x="7494244" y="3874953"/>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17" name="TextBox 316">
            <a:extLst>
              <a:ext uri="{FF2B5EF4-FFF2-40B4-BE49-F238E27FC236}">
                <a16:creationId xmlns:a16="http://schemas.microsoft.com/office/drawing/2014/main" id="{F8367373-62EE-4C25-B7B0-5A770ED7FBCF}"/>
              </a:ext>
            </a:extLst>
          </p:cNvPr>
          <p:cNvSpPr txBox="1"/>
          <p:nvPr/>
        </p:nvSpPr>
        <p:spPr>
          <a:xfrm>
            <a:off x="8922259" y="3874942"/>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18</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18" name="TextBox 317">
            <a:extLst>
              <a:ext uri="{FF2B5EF4-FFF2-40B4-BE49-F238E27FC236}">
                <a16:creationId xmlns:a16="http://schemas.microsoft.com/office/drawing/2014/main" id="{3CD3CCB5-35C2-49C5-929D-5CEB2F51D910}"/>
              </a:ext>
            </a:extLst>
          </p:cNvPr>
          <p:cNvSpPr txBox="1"/>
          <p:nvPr/>
        </p:nvSpPr>
        <p:spPr>
          <a:xfrm>
            <a:off x="8436651" y="4209979"/>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C6A0BE43-8648-46F0-8218-56740F93E8A2}"/>
              </a:ext>
            </a:extLst>
          </p:cNvPr>
          <p:cNvSpPr>
            <a:spLocks noGrp="1"/>
          </p:cNvSpPr>
          <p:nvPr>
            <p:ph type="sldNum" sz="quarter" idx="12"/>
          </p:nvPr>
        </p:nvSpPr>
        <p:spPr/>
        <p:txBody>
          <a:bodyPr/>
          <a:lstStyle/>
          <a:p>
            <a:fld id="{C42B02F8-E519-4AA4-8330-31B4BA7144F5}" type="slidenum">
              <a:rPr lang="en-AU" smtClean="0"/>
              <a:t>15</a:t>
            </a:fld>
            <a:endParaRPr lang="en-AU"/>
          </a:p>
        </p:txBody>
      </p:sp>
      <p:sp>
        <p:nvSpPr>
          <p:cNvPr id="6" name="Date Placeholder 5">
            <a:extLst>
              <a:ext uri="{FF2B5EF4-FFF2-40B4-BE49-F238E27FC236}">
                <a16:creationId xmlns:a16="http://schemas.microsoft.com/office/drawing/2014/main" id="{5750049D-5083-413C-9637-9BE3E6098945}"/>
              </a:ext>
            </a:extLst>
          </p:cNvPr>
          <p:cNvSpPr>
            <a:spLocks noGrp="1"/>
          </p:cNvSpPr>
          <p:nvPr>
            <p:ph type="dt" sz="half" idx="10"/>
          </p:nvPr>
        </p:nvSpPr>
        <p:spPr/>
        <p:txBody>
          <a:bodyPr/>
          <a:lstStyle/>
          <a:p>
            <a:r>
              <a:rPr lang="en-US"/>
              <a:t>CNS 2022</a:t>
            </a:r>
            <a:endParaRPr lang="en-AU"/>
          </a:p>
        </p:txBody>
      </p:sp>
      <p:sp>
        <p:nvSpPr>
          <p:cNvPr id="190" name="TextBox 189">
            <a:extLst>
              <a:ext uri="{FF2B5EF4-FFF2-40B4-BE49-F238E27FC236}">
                <a16:creationId xmlns:a16="http://schemas.microsoft.com/office/drawing/2014/main" id="{96703F4E-D3C7-4DCC-84FD-D3146F122339}"/>
              </a:ext>
            </a:extLst>
          </p:cNvPr>
          <p:cNvSpPr txBox="1"/>
          <p:nvPr/>
        </p:nvSpPr>
        <p:spPr>
          <a:xfrm>
            <a:off x="1622484" y="6190654"/>
            <a:ext cx="9187455" cy="523220"/>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Note: to account for class imbalances, samples were weighted according to the </a:t>
            </a:r>
            <a:r>
              <a:rPr lang="en-US" sz="1400" b="1" dirty="0">
                <a:latin typeface="Product Sans" panose="020B0403030502040203" pitchFamily="34" charset="0"/>
                <a:ea typeface="Open Sans" pitchFamily="2" charset="0"/>
                <a:cs typeface="Open Sans" pitchFamily="2" charset="0"/>
              </a:rPr>
              <a:t>inverse proportion of their class membership </a:t>
            </a:r>
            <a:r>
              <a:rPr lang="en-US" sz="1400" dirty="0">
                <a:latin typeface="Product Sans" panose="020B0403030502040203" pitchFamily="34" charset="0"/>
                <a:ea typeface="Open Sans" pitchFamily="2" charset="0"/>
                <a:cs typeface="Open Sans" pitchFamily="2" charset="0"/>
              </a:rPr>
              <a:t>(Schizophrenia vs. Control) and </a:t>
            </a:r>
            <a:r>
              <a:rPr lang="en-US" sz="1400" b="1" dirty="0">
                <a:highlight>
                  <a:srgbClr val="FFFF00"/>
                </a:highlight>
                <a:latin typeface="Product Sans" panose="020B0403030502040203" pitchFamily="34" charset="0"/>
                <a:ea typeface="Open Sans" pitchFamily="2" charset="0"/>
                <a:cs typeface="Open Sans" pitchFamily="2" charset="0"/>
              </a:rPr>
              <a:t>balanced accuracy </a:t>
            </a:r>
            <a:r>
              <a:rPr lang="en-US" sz="1400" dirty="0">
                <a:latin typeface="Product Sans" panose="020B0403030502040203" pitchFamily="34" charset="0"/>
                <a:ea typeface="Open Sans" pitchFamily="2" charset="0"/>
                <a:cs typeface="Open Sans" pitchFamily="2" charset="0"/>
              </a:rPr>
              <a:t>was used as the performance metric. </a:t>
            </a:r>
            <a:endParaRPr lang="en-AU" sz="14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24466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fade">
                                      <p:cBhvr>
                                        <p:cTn id="7" dur="500"/>
                                        <p:tgtEl>
                                          <p:spTgt spid="3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2"/>
                                        </p:tgtEl>
                                        <p:attrNameLst>
                                          <p:attrName>style.visibility</p:attrName>
                                        </p:attrNameLst>
                                      </p:cBhvr>
                                      <p:to>
                                        <p:strVal val="visible"/>
                                      </p:to>
                                    </p:set>
                                    <p:animEffect transition="in" filter="fade">
                                      <p:cBhvr>
                                        <p:cTn id="10" dur="500"/>
                                        <p:tgtEl>
                                          <p:spTgt spid="3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5"/>
                                        </p:tgtEl>
                                        <p:attrNameLst>
                                          <p:attrName>style.visibility</p:attrName>
                                        </p:attrNameLst>
                                      </p:cBhvr>
                                      <p:to>
                                        <p:strVal val="visible"/>
                                      </p:to>
                                    </p:set>
                                    <p:animEffect transition="in" filter="fade">
                                      <p:cBhvr>
                                        <p:cTn id="13" dur="500"/>
                                        <p:tgtEl>
                                          <p:spTgt spid="4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6"/>
                                        </p:tgtEl>
                                        <p:attrNameLst>
                                          <p:attrName>style.visibility</p:attrName>
                                        </p:attrNameLst>
                                      </p:cBhvr>
                                      <p:to>
                                        <p:strVal val="visible"/>
                                      </p:to>
                                    </p:set>
                                    <p:animEffect transition="in" filter="fade">
                                      <p:cBhvr>
                                        <p:cTn id="16" dur="500"/>
                                        <p:tgtEl>
                                          <p:spTgt spid="4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p:cTn id="19" dur="500"/>
                                        <p:tgtEl>
                                          <p:spTgt spid="20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p:cTn id="22" dur="500"/>
                                        <p:tgtEl>
                                          <p:spTgt spid="20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6"/>
                                        </p:tgtEl>
                                        <p:attrNameLst>
                                          <p:attrName>style.visibility</p:attrName>
                                        </p:attrNameLst>
                                      </p:cBhvr>
                                      <p:to>
                                        <p:strVal val="visible"/>
                                      </p:to>
                                    </p:set>
                                    <p:animEffect transition="in" filter="fade">
                                      <p:cBhvr>
                                        <p:cTn id="25" dur="500"/>
                                        <p:tgtEl>
                                          <p:spTgt spid="216"/>
                                        </p:tgtEl>
                                      </p:cBhvr>
                                    </p:animEffect>
                                  </p:childTnLst>
                                </p:cTn>
                              </p:par>
                              <p:par>
                                <p:cTn id="26" presetID="10" presetClass="entr" presetSubtype="0" fill="hold" nodeType="withEffect">
                                  <p:stCondLst>
                                    <p:cond delay="0"/>
                                  </p:stCondLst>
                                  <p:childTnLst>
                                    <p:set>
                                      <p:cBhvr>
                                        <p:cTn id="27" dur="1" fill="hold">
                                          <p:stCondLst>
                                            <p:cond delay="0"/>
                                          </p:stCondLst>
                                        </p:cTn>
                                        <p:tgtEl>
                                          <p:spTgt spid="217"/>
                                        </p:tgtEl>
                                        <p:attrNameLst>
                                          <p:attrName>style.visibility</p:attrName>
                                        </p:attrNameLst>
                                      </p:cBhvr>
                                      <p:to>
                                        <p:strVal val="visible"/>
                                      </p:to>
                                    </p:set>
                                    <p:animEffect transition="in" filter="fade">
                                      <p:cBhvr>
                                        <p:cTn id="28" dur="500"/>
                                        <p:tgtEl>
                                          <p:spTgt spid="2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8"/>
                                        </p:tgtEl>
                                        <p:attrNameLst>
                                          <p:attrName>style.visibility</p:attrName>
                                        </p:attrNameLst>
                                      </p:cBhvr>
                                      <p:to>
                                        <p:strVal val="visible"/>
                                      </p:to>
                                    </p:set>
                                    <p:animEffect transition="in" filter="fade">
                                      <p:cBhvr>
                                        <p:cTn id="31" dur="500"/>
                                        <p:tgtEl>
                                          <p:spTgt spid="2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9"/>
                                        </p:tgtEl>
                                        <p:attrNameLst>
                                          <p:attrName>style.visibility</p:attrName>
                                        </p:attrNameLst>
                                      </p:cBhvr>
                                      <p:to>
                                        <p:strVal val="visible"/>
                                      </p:to>
                                    </p:set>
                                    <p:animEffect transition="in" filter="fade">
                                      <p:cBhvr>
                                        <p:cTn id="34" dur="500"/>
                                        <p:tgtEl>
                                          <p:spTgt spid="2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0"/>
                                        </p:tgtEl>
                                        <p:attrNameLst>
                                          <p:attrName>style.visibility</p:attrName>
                                        </p:attrNameLst>
                                      </p:cBhvr>
                                      <p:to>
                                        <p:strVal val="visible"/>
                                      </p:to>
                                    </p:set>
                                    <p:animEffect transition="in" filter="fade">
                                      <p:cBhvr>
                                        <p:cTn id="37" dur="500"/>
                                        <p:tgtEl>
                                          <p:spTgt spid="220"/>
                                        </p:tgtEl>
                                      </p:cBhvr>
                                    </p:animEffect>
                                  </p:childTnLst>
                                </p:cTn>
                              </p:par>
                              <p:par>
                                <p:cTn id="38" presetID="10" presetClass="entr" presetSubtype="0" fill="hold" nodeType="withEffect">
                                  <p:stCondLst>
                                    <p:cond delay="0"/>
                                  </p:stCondLst>
                                  <p:childTnLst>
                                    <p:set>
                                      <p:cBhvr>
                                        <p:cTn id="39" dur="1" fill="hold">
                                          <p:stCondLst>
                                            <p:cond delay="0"/>
                                          </p:stCondLst>
                                        </p:cTn>
                                        <p:tgtEl>
                                          <p:spTgt spid="221"/>
                                        </p:tgtEl>
                                        <p:attrNameLst>
                                          <p:attrName>style.visibility</p:attrName>
                                        </p:attrNameLst>
                                      </p:cBhvr>
                                      <p:to>
                                        <p:strVal val="visible"/>
                                      </p:to>
                                    </p:set>
                                    <p:animEffect transition="in" filter="fade">
                                      <p:cBhvr>
                                        <p:cTn id="40" dur="500"/>
                                        <p:tgtEl>
                                          <p:spTgt spid="221"/>
                                        </p:tgtEl>
                                      </p:cBhvr>
                                    </p:animEffect>
                                  </p:childTnLst>
                                </p:cTn>
                              </p:par>
                              <p:par>
                                <p:cTn id="41" presetID="10"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animEffect transition="in" filter="fade">
                                      <p:cBhvr>
                                        <p:cTn id="43" dur="500"/>
                                        <p:tgtEl>
                                          <p:spTgt spid="2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3"/>
                                        </p:tgtEl>
                                        <p:attrNameLst>
                                          <p:attrName>style.visibility</p:attrName>
                                        </p:attrNameLst>
                                      </p:cBhvr>
                                      <p:to>
                                        <p:strVal val="visible"/>
                                      </p:to>
                                    </p:set>
                                    <p:animEffect transition="in" filter="fade">
                                      <p:cBhvr>
                                        <p:cTn id="46" dur="500"/>
                                        <p:tgtEl>
                                          <p:spTgt spid="2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4"/>
                                        </p:tgtEl>
                                        <p:attrNameLst>
                                          <p:attrName>style.visibility</p:attrName>
                                        </p:attrNameLst>
                                      </p:cBhvr>
                                      <p:to>
                                        <p:strVal val="visible"/>
                                      </p:to>
                                    </p:set>
                                    <p:animEffect transition="in" filter="fade">
                                      <p:cBhvr>
                                        <p:cTn id="49" dur="500"/>
                                        <p:tgtEl>
                                          <p:spTgt spid="224"/>
                                        </p:tgtEl>
                                      </p:cBhvr>
                                    </p:animEffect>
                                  </p:childTnLst>
                                </p:cTn>
                              </p:par>
                              <p:par>
                                <p:cTn id="50" presetID="10" presetClass="entr" presetSubtype="0" fill="hold" nodeType="withEffect">
                                  <p:stCondLst>
                                    <p:cond delay="0"/>
                                  </p:stCondLst>
                                  <p:childTnLst>
                                    <p:set>
                                      <p:cBhvr>
                                        <p:cTn id="51" dur="1" fill="hold">
                                          <p:stCondLst>
                                            <p:cond delay="0"/>
                                          </p:stCondLst>
                                        </p:cTn>
                                        <p:tgtEl>
                                          <p:spTgt spid="120"/>
                                        </p:tgtEl>
                                        <p:attrNameLst>
                                          <p:attrName>style.visibility</p:attrName>
                                        </p:attrNameLst>
                                      </p:cBhvr>
                                      <p:to>
                                        <p:strVal val="visible"/>
                                      </p:to>
                                    </p:set>
                                    <p:animEffect transition="in" filter="fade">
                                      <p:cBhvr>
                                        <p:cTn id="52" dur="500"/>
                                        <p:tgtEl>
                                          <p:spTgt spid="1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7"/>
                                        </p:tgtEl>
                                        <p:attrNameLst>
                                          <p:attrName>style.visibility</p:attrName>
                                        </p:attrNameLst>
                                      </p:cBhvr>
                                      <p:to>
                                        <p:strVal val="visible"/>
                                      </p:to>
                                    </p:set>
                                    <p:animEffect transition="in" filter="fade">
                                      <p:cBhvr>
                                        <p:cTn id="55" dur="500"/>
                                        <p:tgtEl>
                                          <p:spTgt spid="167"/>
                                        </p:tgtEl>
                                      </p:cBhvr>
                                    </p:animEffect>
                                  </p:childTnLst>
                                </p:cTn>
                              </p:par>
                              <p:par>
                                <p:cTn id="56" presetID="10" presetClass="entr" presetSubtype="0" fill="hold" nodeType="withEffect">
                                  <p:stCondLst>
                                    <p:cond delay="0"/>
                                  </p:stCondLst>
                                  <p:childTnLst>
                                    <p:set>
                                      <p:cBhvr>
                                        <p:cTn id="57" dur="1" fill="hold">
                                          <p:stCondLst>
                                            <p:cond delay="0"/>
                                          </p:stCondLst>
                                        </p:cTn>
                                        <p:tgtEl>
                                          <p:spTgt spid="264"/>
                                        </p:tgtEl>
                                        <p:attrNameLst>
                                          <p:attrName>style.visibility</p:attrName>
                                        </p:attrNameLst>
                                      </p:cBhvr>
                                      <p:to>
                                        <p:strVal val="visible"/>
                                      </p:to>
                                    </p:set>
                                    <p:animEffect transition="in" filter="fade">
                                      <p:cBhvr>
                                        <p:cTn id="58" dur="500"/>
                                        <p:tgtEl>
                                          <p:spTgt spid="264"/>
                                        </p:tgtEl>
                                      </p:cBhvr>
                                    </p:animEffect>
                                  </p:childTnLst>
                                </p:cTn>
                              </p:par>
                              <p:par>
                                <p:cTn id="59" presetID="10" presetClass="entr" presetSubtype="0" fill="hold" nodeType="withEffect">
                                  <p:stCondLst>
                                    <p:cond delay="0"/>
                                  </p:stCondLst>
                                  <p:childTnLst>
                                    <p:set>
                                      <p:cBhvr>
                                        <p:cTn id="60" dur="1" fill="hold">
                                          <p:stCondLst>
                                            <p:cond delay="0"/>
                                          </p:stCondLst>
                                        </p:cTn>
                                        <p:tgtEl>
                                          <p:spTgt spid="281"/>
                                        </p:tgtEl>
                                        <p:attrNameLst>
                                          <p:attrName>style.visibility</p:attrName>
                                        </p:attrNameLst>
                                      </p:cBhvr>
                                      <p:to>
                                        <p:strVal val="visible"/>
                                      </p:to>
                                    </p:set>
                                    <p:animEffect transition="in" filter="fade">
                                      <p:cBhvr>
                                        <p:cTn id="61" dur="500"/>
                                        <p:tgtEl>
                                          <p:spTgt spid="281"/>
                                        </p:tgtEl>
                                      </p:cBhvr>
                                    </p:animEffect>
                                  </p:childTnLst>
                                </p:cTn>
                              </p:par>
                              <p:par>
                                <p:cTn id="62" presetID="10" presetClass="entr" presetSubtype="0" fill="hold" nodeType="withEffect">
                                  <p:stCondLst>
                                    <p:cond delay="0"/>
                                  </p:stCondLst>
                                  <p:childTnLst>
                                    <p:set>
                                      <p:cBhvr>
                                        <p:cTn id="63" dur="1" fill="hold">
                                          <p:stCondLst>
                                            <p:cond delay="0"/>
                                          </p:stCondLst>
                                        </p:cTn>
                                        <p:tgtEl>
                                          <p:spTgt spid="298"/>
                                        </p:tgtEl>
                                        <p:attrNameLst>
                                          <p:attrName>style.visibility</p:attrName>
                                        </p:attrNameLst>
                                      </p:cBhvr>
                                      <p:to>
                                        <p:strVal val="visible"/>
                                      </p:to>
                                    </p:set>
                                    <p:animEffect transition="in" filter="fade">
                                      <p:cBhvr>
                                        <p:cTn id="64" dur="500"/>
                                        <p:tgtEl>
                                          <p:spTgt spid="29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15"/>
                                        </p:tgtEl>
                                        <p:attrNameLst>
                                          <p:attrName>style.visibility</p:attrName>
                                        </p:attrNameLst>
                                      </p:cBhvr>
                                      <p:to>
                                        <p:strVal val="visible"/>
                                      </p:to>
                                    </p:set>
                                    <p:animEffect transition="in" filter="fade">
                                      <p:cBhvr>
                                        <p:cTn id="67" dur="500"/>
                                        <p:tgtEl>
                                          <p:spTgt spid="3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16"/>
                                        </p:tgtEl>
                                        <p:attrNameLst>
                                          <p:attrName>style.visibility</p:attrName>
                                        </p:attrNameLst>
                                      </p:cBhvr>
                                      <p:to>
                                        <p:strVal val="visible"/>
                                      </p:to>
                                    </p:set>
                                    <p:animEffect transition="in" filter="fade">
                                      <p:cBhvr>
                                        <p:cTn id="70" dur="500"/>
                                        <p:tgtEl>
                                          <p:spTgt spid="31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17"/>
                                        </p:tgtEl>
                                        <p:attrNameLst>
                                          <p:attrName>style.visibility</p:attrName>
                                        </p:attrNameLst>
                                      </p:cBhvr>
                                      <p:to>
                                        <p:strVal val="visible"/>
                                      </p:to>
                                    </p:set>
                                    <p:animEffect transition="in" filter="fade">
                                      <p:cBhvr>
                                        <p:cTn id="73" dur="500"/>
                                        <p:tgtEl>
                                          <p:spTgt spid="31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8"/>
                                        </p:tgtEl>
                                        <p:attrNameLst>
                                          <p:attrName>style.visibility</p:attrName>
                                        </p:attrNameLst>
                                      </p:cBhvr>
                                      <p:to>
                                        <p:strVal val="visible"/>
                                      </p:to>
                                    </p:set>
                                    <p:animEffect transition="in" filter="fade">
                                      <p:cBhvr>
                                        <p:cTn id="76"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P spid="352" grpId="0"/>
      <p:bldP spid="425" grpId="0"/>
      <p:bldP spid="426" grpId="0" animBg="1"/>
      <p:bldP spid="203" grpId="0" animBg="1"/>
      <p:bldP spid="204" grpId="0" animBg="1"/>
      <p:bldP spid="216" grpId="0" animBg="1"/>
      <p:bldP spid="218" grpId="0" animBg="1"/>
      <p:bldP spid="219" grpId="0" animBg="1"/>
      <p:bldP spid="220" grpId="0"/>
      <p:bldP spid="223" grpId="0"/>
      <p:bldP spid="224" grpId="0"/>
      <p:bldP spid="167" grpId="0"/>
      <p:bldP spid="315" grpId="0"/>
      <p:bldP spid="316" grpId="0"/>
      <p:bldP spid="317" grpId="0"/>
      <p:bldP spid="3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109379"/>
            <a:ext cx="12192000" cy="913308"/>
          </a:xfrm>
        </p:spPr>
        <p:txBody>
          <a:bodyPr>
            <a:normAutofit/>
          </a:bodyPr>
          <a:lstStyle/>
          <a:p>
            <a:pPr algn="ctr"/>
            <a:r>
              <a:rPr lang="en-US" sz="3200" dirty="0">
                <a:latin typeface="Product Sans" panose="020B0403030502040203" pitchFamily="34" charset="0"/>
                <a:cs typeface="Rod" panose="02030509050101010101" pitchFamily="49" charset="-79"/>
              </a:rPr>
              <a:t>Six pairwise temporal dynamics are globally altered in schizophrenia </a:t>
            </a:r>
            <a:endParaRPr lang="en-AU" sz="3200" dirty="0">
              <a:latin typeface="Product Sans" panose="020B0403030502040203" pitchFamily="34" charset="0"/>
              <a:cs typeface="Rod" panose="02030509050101010101" pitchFamily="49" charset="-79"/>
            </a:endParaRPr>
          </a:p>
        </p:txBody>
      </p:sp>
      <p:pic>
        <p:nvPicPr>
          <p:cNvPr id="6" name="Picture 5">
            <a:extLst>
              <a:ext uri="{FF2B5EF4-FFF2-40B4-BE49-F238E27FC236}">
                <a16:creationId xmlns:a16="http://schemas.microsoft.com/office/drawing/2014/main" id="{B70C3DDC-C176-4631-9740-EC14FA5F9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89229" y="1079776"/>
            <a:ext cx="2780109" cy="5560218"/>
          </a:xfrm>
          <a:prstGeom prst="rect">
            <a:avLst/>
          </a:prstGeom>
        </p:spPr>
      </p:pic>
      <p:sp>
        <p:nvSpPr>
          <p:cNvPr id="7" name="Rectangle 6">
            <a:extLst>
              <a:ext uri="{FF2B5EF4-FFF2-40B4-BE49-F238E27FC236}">
                <a16:creationId xmlns:a16="http://schemas.microsoft.com/office/drawing/2014/main" id="{F0143365-E289-4BAD-9B0C-8FB5CA50018B}"/>
              </a:ext>
            </a:extLst>
          </p:cNvPr>
          <p:cNvSpPr/>
          <p:nvPr/>
        </p:nvSpPr>
        <p:spPr>
          <a:xfrm>
            <a:off x="651507" y="156511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8" name="Rectangle 7">
            <a:extLst>
              <a:ext uri="{FF2B5EF4-FFF2-40B4-BE49-F238E27FC236}">
                <a16:creationId xmlns:a16="http://schemas.microsoft.com/office/drawing/2014/main" id="{DBD03FB7-E3E0-47A8-BDF7-4E98F85F1574}"/>
              </a:ext>
            </a:extLst>
          </p:cNvPr>
          <p:cNvSpPr/>
          <p:nvPr/>
        </p:nvSpPr>
        <p:spPr>
          <a:xfrm>
            <a:off x="774749" y="170167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 name="Rectangle 11">
            <a:extLst>
              <a:ext uri="{FF2B5EF4-FFF2-40B4-BE49-F238E27FC236}">
                <a16:creationId xmlns:a16="http://schemas.microsoft.com/office/drawing/2014/main" id="{79536325-CA88-4753-B11C-6A7EB7EBC692}"/>
              </a:ext>
            </a:extLst>
          </p:cNvPr>
          <p:cNvSpPr/>
          <p:nvPr/>
        </p:nvSpPr>
        <p:spPr>
          <a:xfrm>
            <a:off x="923345" y="1836852"/>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13" name="Table 27">
            <a:extLst>
              <a:ext uri="{FF2B5EF4-FFF2-40B4-BE49-F238E27FC236}">
                <a16:creationId xmlns:a16="http://schemas.microsoft.com/office/drawing/2014/main" id="{14E5B878-D610-46C8-B7EE-B34D7234A131}"/>
              </a:ext>
            </a:extLst>
          </p:cNvPr>
          <p:cNvGraphicFramePr>
            <a:graphicFrameLocks noGrp="1"/>
          </p:cNvGraphicFramePr>
          <p:nvPr>
            <p:extLst>
              <p:ext uri="{D42A27DB-BD31-4B8C-83A1-F6EECF244321}">
                <p14:modId xmlns:p14="http://schemas.microsoft.com/office/powerpoint/2010/main" val="2043734855"/>
              </p:ext>
            </p:extLst>
          </p:nvPr>
        </p:nvGraphicFramePr>
        <p:xfrm>
          <a:off x="1061613" y="1990365"/>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4" name="Rectangle 13">
            <a:extLst>
              <a:ext uri="{FF2B5EF4-FFF2-40B4-BE49-F238E27FC236}">
                <a16:creationId xmlns:a16="http://schemas.microsoft.com/office/drawing/2014/main" id="{76CBADA6-CACB-4653-81DD-6A7FC63AB74C}"/>
              </a:ext>
            </a:extLst>
          </p:cNvPr>
          <p:cNvSpPr/>
          <p:nvPr/>
        </p:nvSpPr>
        <p:spPr>
          <a:xfrm>
            <a:off x="1054553" y="1986293"/>
            <a:ext cx="983974" cy="983974"/>
          </a:xfrm>
          <a:prstGeom prst="rect">
            <a:avLst/>
          </a:prstGeom>
          <a:no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5" name="Right Bracket 14">
            <a:extLst>
              <a:ext uri="{FF2B5EF4-FFF2-40B4-BE49-F238E27FC236}">
                <a16:creationId xmlns:a16="http://schemas.microsoft.com/office/drawing/2014/main" id="{629CA9AA-5A15-4EE3-9504-7F08E0BD427A}"/>
              </a:ext>
            </a:extLst>
          </p:cNvPr>
          <p:cNvSpPr/>
          <p:nvPr/>
        </p:nvSpPr>
        <p:spPr>
          <a:xfrm rot="19021902">
            <a:off x="1866955" y="1453948"/>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6" name="TextBox 15">
            <a:extLst>
              <a:ext uri="{FF2B5EF4-FFF2-40B4-BE49-F238E27FC236}">
                <a16:creationId xmlns:a16="http://schemas.microsoft.com/office/drawing/2014/main" id="{9216BDB9-3066-4953-AAAE-D25274660F98}"/>
              </a:ext>
            </a:extLst>
          </p:cNvPr>
          <p:cNvSpPr txBox="1"/>
          <p:nvPr/>
        </p:nvSpPr>
        <p:spPr>
          <a:xfrm>
            <a:off x="1907329" y="1453813"/>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SPIs 1-18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7" name="Straight Arrow Connector 16">
            <a:extLst>
              <a:ext uri="{FF2B5EF4-FFF2-40B4-BE49-F238E27FC236}">
                <a16:creationId xmlns:a16="http://schemas.microsoft.com/office/drawing/2014/main" id="{CCFBF5CB-4DD2-4504-B38F-E738794E2BEE}"/>
              </a:ext>
            </a:extLst>
          </p:cNvPr>
          <p:cNvCxnSpPr>
            <a:cxnSpLocks/>
          </p:cNvCxnSpPr>
          <p:nvPr/>
        </p:nvCxnSpPr>
        <p:spPr>
          <a:xfrm flipH="1">
            <a:off x="1010813" y="3073622"/>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70A1A6D-BFE5-4CF5-88DC-ACFF8D2FCB14}"/>
              </a:ext>
            </a:extLst>
          </p:cNvPr>
          <p:cNvCxnSpPr>
            <a:cxnSpLocks/>
          </p:cNvCxnSpPr>
          <p:nvPr/>
        </p:nvCxnSpPr>
        <p:spPr>
          <a:xfrm flipV="1">
            <a:off x="2158164" y="1979363"/>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25EEBAA-F759-48AA-9E10-082BEF000F34}"/>
              </a:ext>
            </a:extLst>
          </p:cNvPr>
          <p:cNvSpPr txBox="1"/>
          <p:nvPr/>
        </p:nvSpPr>
        <p:spPr>
          <a:xfrm>
            <a:off x="2165432" y="2160145"/>
            <a:ext cx="1184746"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region pairs (6,632)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A5532296-A7C3-4EB9-B3CF-D606C80AEA84}"/>
              </a:ext>
            </a:extLst>
          </p:cNvPr>
          <p:cNvSpPr txBox="1"/>
          <p:nvPr/>
        </p:nvSpPr>
        <p:spPr>
          <a:xfrm>
            <a:off x="960324" y="309076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21" name="Group 20">
            <a:extLst>
              <a:ext uri="{FF2B5EF4-FFF2-40B4-BE49-F238E27FC236}">
                <a16:creationId xmlns:a16="http://schemas.microsoft.com/office/drawing/2014/main" id="{F69A6025-6CC6-4515-94BC-9E205790EBC9}"/>
              </a:ext>
            </a:extLst>
          </p:cNvPr>
          <p:cNvGrpSpPr/>
          <p:nvPr/>
        </p:nvGrpSpPr>
        <p:grpSpPr>
          <a:xfrm>
            <a:off x="317797" y="3979348"/>
            <a:ext cx="3498881" cy="1934250"/>
            <a:chOff x="336716" y="1648017"/>
            <a:chExt cx="3022402" cy="1670843"/>
          </a:xfrm>
        </p:grpSpPr>
        <p:pic>
          <p:nvPicPr>
            <p:cNvPr id="22" name="Picture 21">
              <a:extLst>
                <a:ext uri="{FF2B5EF4-FFF2-40B4-BE49-F238E27FC236}">
                  <a16:creationId xmlns:a16="http://schemas.microsoft.com/office/drawing/2014/main" id="{1CA54BA9-3A5B-48CD-846F-B0085C006A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6716" y="1648017"/>
              <a:ext cx="2506264" cy="1670843"/>
            </a:xfrm>
            <a:prstGeom prst="rect">
              <a:avLst/>
            </a:prstGeom>
          </p:spPr>
        </p:pic>
        <p:sp>
          <p:nvSpPr>
            <p:cNvPr id="23" name="TextBox 22">
              <a:extLst>
                <a:ext uri="{FF2B5EF4-FFF2-40B4-BE49-F238E27FC236}">
                  <a16:creationId xmlns:a16="http://schemas.microsoft.com/office/drawing/2014/main" id="{212E3A0A-EEEF-482E-98EB-7976250BFAC5}"/>
                </a:ext>
              </a:extLst>
            </p:cNvPr>
            <p:cNvSpPr txBox="1"/>
            <p:nvPr/>
          </p:nvSpPr>
          <p:spPr>
            <a:xfrm>
              <a:off x="2356016" y="2675444"/>
              <a:ext cx="1003102" cy="345623"/>
            </a:xfrm>
            <a:prstGeom prst="rect">
              <a:avLst/>
            </a:prstGeom>
            <a:noFill/>
          </p:spPr>
          <p:txBody>
            <a:bodyPr wrap="square">
              <a:spAutoFit/>
            </a:bodyPr>
            <a:lstStyle/>
            <a:p>
              <a:r>
                <a:rPr lang="en-US" sz="1000" dirty="0">
                  <a:solidFill>
                    <a:schemeClr val="tx1"/>
                  </a:solidFill>
                  <a:latin typeface="Product Sans" panose="020B0403030502040203" pitchFamily="34" charset="0"/>
                  <a:ea typeface="Open Sans" pitchFamily="2" charset="0"/>
                  <a:cs typeface="Open Sans" pitchFamily="2" charset="0"/>
                </a:rPr>
                <a:t>BH-adjusted p&lt;0.05</a:t>
              </a:r>
              <a:endParaRPr lang="en-AU" sz="1000" dirty="0">
                <a:solidFill>
                  <a:schemeClr val="tx1"/>
                </a:solidFill>
                <a:latin typeface="Product Sans" panose="020B0403030502040203" pitchFamily="34" charset="0"/>
                <a:ea typeface="Open Sans" pitchFamily="2" charset="0"/>
                <a:cs typeface="Open Sans" pitchFamily="2" charset="0"/>
              </a:endParaRPr>
            </a:p>
          </p:txBody>
        </p:sp>
        <p:cxnSp>
          <p:nvCxnSpPr>
            <p:cNvPr id="24" name="Straight Connector 23">
              <a:extLst>
                <a:ext uri="{FF2B5EF4-FFF2-40B4-BE49-F238E27FC236}">
                  <a16:creationId xmlns:a16="http://schemas.microsoft.com/office/drawing/2014/main" id="{8B430F53-1FD2-48FE-B16E-C486555CFB44}"/>
                </a:ext>
              </a:extLst>
            </p:cNvPr>
            <p:cNvCxnSpPr>
              <a:cxnSpLocks/>
            </p:cNvCxnSpPr>
            <p:nvPr/>
          </p:nvCxnSpPr>
          <p:spPr>
            <a:xfrm>
              <a:off x="2356016" y="2688375"/>
              <a:ext cx="0" cy="3987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333D4A8-3D69-4AF2-B4DF-1E5008578098}"/>
              </a:ext>
            </a:extLst>
          </p:cNvPr>
          <p:cNvSpPr txBox="1"/>
          <p:nvPr/>
        </p:nvSpPr>
        <p:spPr>
          <a:xfrm>
            <a:off x="6562497" y="1035848"/>
            <a:ext cx="5319509"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6/18 statistical pairwise interactions significant:</a:t>
            </a:r>
            <a:endParaRPr lang="en-US" dirty="0">
              <a:latin typeface="Product Sans" panose="020B0403030502040203" pitchFamily="34" charset="0"/>
              <a:ea typeface="Open Sans" pitchFamily="2" charset="0"/>
              <a:cs typeface="Open Sans" pitchFamily="2" charset="0"/>
            </a:endParaRPr>
          </a:p>
        </p:txBody>
      </p:sp>
      <p:sp>
        <p:nvSpPr>
          <p:cNvPr id="28" name="TextBox 27">
            <a:extLst>
              <a:ext uri="{FF2B5EF4-FFF2-40B4-BE49-F238E27FC236}">
                <a16:creationId xmlns:a16="http://schemas.microsoft.com/office/drawing/2014/main" id="{290E40FB-FF73-4C58-BD93-42C5F9A54E2D}"/>
              </a:ext>
            </a:extLst>
          </p:cNvPr>
          <p:cNvSpPr txBox="1"/>
          <p:nvPr/>
        </p:nvSpPr>
        <p:spPr>
          <a:xfrm>
            <a:off x="6562497" y="1607701"/>
            <a:ext cx="5634597" cy="4401205"/>
          </a:xfrm>
          <a:prstGeom prst="rect">
            <a:avLst/>
          </a:prstGeom>
          <a:noFill/>
        </p:spPr>
        <p:txBody>
          <a:bodyPr wrap="square">
            <a:spAutoFit/>
          </a:bodyPr>
          <a:lstStyle/>
          <a:p>
            <a:r>
              <a:rPr lang="en-US" sz="1400" b="1" dirty="0">
                <a:solidFill>
                  <a:schemeClr val="tx1"/>
                </a:solidFill>
                <a:latin typeface="Product Sans" panose="020B0403030502040203" pitchFamily="34" charset="0"/>
                <a:ea typeface="Open Sans" pitchFamily="2" charset="0"/>
                <a:cs typeface="Open Sans" pitchFamily="2" charset="0"/>
              </a:rPr>
              <a:t>Basic statistics</a:t>
            </a:r>
          </a:p>
          <a:p>
            <a:pPr marL="285750" indent="-285750">
              <a:buFont typeface="Arial" panose="020B0604020202020204" pitchFamily="34" charset="0"/>
              <a:buChar char="•"/>
            </a:pPr>
            <a:r>
              <a:rPr lang="en-US" sz="1400" u="sng" dirty="0" err="1">
                <a:solidFill>
                  <a:schemeClr val="tx1"/>
                </a:solidFill>
                <a:latin typeface="Product Sans" panose="020B0403030502040203" pitchFamily="34" charset="0"/>
                <a:ea typeface="Open Sans" pitchFamily="2" charset="0"/>
                <a:cs typeface="Open Sans" pitchFamily="2" charset="0"/>
              </a:rPr>
              <a:t>cov_EmpiricalCovariance</a:t>
            </a:r>
            <a:r>
              <a:rPr lang="en-US" sz="1400" dirty="0">
                <a:solidFill>
                  <a:schemeClr val="tx1"/>
                </a:solidFill>
                <a:latin typeface="Product Sans" panose="020B0403030502040203" pitchFamily="34" charset="0"/>
                <a:ea typeface="Open Sans" pitchFamily="2" charset="0"/>
                <a:cs typeface="Open Sans" pitchFamily="2" charset="0"/>
              </a:rPr>
              <a:t>: Pearson correlation</a:t>
            </a:r>
          </a:p>
          <a:p>
            <a:pPr marL="285750" indent="-285750">
              <a:buFont typeface="Arial" panose="020B0604020202020204" pitchFamily="34" charset="0"/>
              <a:buChar char="•"/>
            </a:pPr>
            <a:endParaRPr lang="en-US" sz="1400" dirty="0">
              <a:solidFill>
                <a:schemeClr val="tx1"/>
              </a:solidFill>
              <a:latin typeface="Product Sans" panose="020B0403030502040203" pitchFamily="34" charset="0"/>
              <a:ea typeface="Open Sans" pitchFamily="2" charset="0"/>
              <a:cs typeface="Open Sans" pitchFamily="2" charset="0"/>
            </a:endParaRPr>
          </a:p>
          <a:p>
            <a:r>
              <a:rPr lang="en-US" sz="1400" b="1" dirty="0">
                <a:solidFill>
                  <a:schemeClr val="tx1"/>
                </a:solidFill>
                <a:latin typeface="Product Sans" panose="020B0403030502040203" pitchFamily="34" charset="0"/>
                <a:ea typeface="Open Sans" pitchFamily="2" charset="0"/>
                <a:cs typeface="Open Sans" pitchFamily="2" charset="0"/>
              </a:rPr>
              <a:t>Information theory</a:t>
            </a:r>
          </a:p>
          <a:p>
            <a:pPr marL="285750" indent="-285750">
              <a:buFont typeface="Arial" panose="020B0604020202020204" pitchFamily="34" charset="0"/>
              <a:buChar char="•"/>
            </a:pPr>
            <a:r>
              <a:rPr lang="en-US" sz="1400" u="sng" dirty="0" err="1">
                <a:latin typeface="Product Sans" panose="020B0403030502040203" pitchFamily="34" charset="0"/>
                <a:ea typeface="Open Sans" pitchFamily="2" charset="0"/>
                <a:cs typeface="Open Sans" pitchFamily="2" charset="0"/>
              </a:rPr>
              <a:t>di_gaussian</a:t>
            </a:r>
            <a:r>
              <a:rPr lang="en-US" sz="1400" dirty="0">
                <a:latin typeface="Product Sans" panose="020B0403030502040203" pitchFamily="34" charset="0"/>
                <a:ea typeface="Open Sans" pitchFamily="2" charset="0"/>
                <a:cs typeface="Open Sans" pitchFamily="2" charset="0"/>
              </a:rPr>
              <a:t>: Directed information with a Gaussian-distribution model</a:t>
            </a:r>
          </a:p>
          <a:p>
            <a:endParaRPr lang="en-US" sz="1400" dirty="0">
              <a:latin typeface="Product Sans" panose="020B0403030502040203" pitchFamily="34" charset="0"/>
              <a:ea typeface="Open Sans" pitchFamily="2" charset="0"/>
              <a:cs typeface="Open Sans" pitchFamily="2" charset="0"/>
            </a:endParaRPr>
          </a:p>
          <a:p>
            <a:r>
              <a:rPr lang="en-US" sz="1400" b="1" dirty="0">
                <a:latin typeface="Product Sans" panose="020B0403030502040203" pitchFamily="34" charset="0"/>
                <a:ea typeface="Open Sans" pitchFamily="2" charset="0"/>
                <a:cs typeface="Open Sans" pitchFamily="2" charset="0"/>
              </a:rPr>
              <a:t>Spectral</a:t>
            </a:r>
          </a:p>
          <a:p>
            <a:pPr marL="285750" indent="-285750">
              <a:buFont typeface="Arial" panose="020B0604020202020204" pitchFamily="34" charset="0"/>
              <a:buChar char="•"/>
            </a:pPr>
            <a:r>
              <a:rPr lang="en-US" sz="1400" u="sng" dirty="0">
                <a:solidFill>
                  <a:schemeClr val="tx1"/>
                </a:solidFill>
                <a:latin typeface="Product Sans" panose="020B0403030502040203" pitchFamily="34" charset="0"/>
                <a:ea typeface="Open Sans" pitchFamily="2" charset="0"/>
                <a:cs typeface="Open Sans" pitchFamily="2" charset="0"/>
              </a:rPr>
              <a:t>cohmag_multitaper_mean_fs-1_fmin-0_fmax-0-5</a:t>
            </a:r>
            <a:r>
              <a:rPr lang="en-US" sz="1400" dirty="0">
                <a:solidFill>
                  <a:schemeClr val="tx1"/>
                </a:solidFill>
                <a:latin typeface="Product Sans" panose="020B0403030502040203" pitchFamily="34" charset="0"/>
                <a:ea typeface="Open Sans" pitchFamily="2" charset="0"/>
                <a:cs typeface="Open Sans" pitchFamily="2" charset="0"/>
              </a:rPr>
              <a:t>: Coherence magnitude for full frequency range</a:t>
            </a:r>
          </a:p>
          <a:p>
            <a:endParaRPr lang="en-US" sz="1400" dirty="0">
              <a:latin typeface="Product Sans" panose="020B0403030502040203" pitchFamily="34" charset="0"/>
              <a:ea typeface="Open Sans" pitchFamily="2" charset="0"/>
              <a:cs typeface="Open Sans" pitchFamily="2" charset="0"/>
            </a:endParaRPr>
          </a:p>
          <a:p>
            <a:r>
              <a:rPr lang="en-US" sz="1400" b="1" dirty="0">
                <a:solidFill>
                  <a:schemeClr val="tx1"/>
                </a:solidFill>
                <a:latin typeface="Product Sans" panose="020B0403030502040203" pitchFamily="34" charset="0"/>
                <a:ea typeface="Open Sans" pitchFamily="2" charset="0"/>
                <a:cs typeface="Open Sans" pitchFamily="2" charset="0"/>
              </a:rPr>
              <a:t>Distance similarity</a:t>
            </a:r>
          </a:p>
          <a:p>
            <a:pPr marL="285750" indent="-285750">
              <a:buFont typeface="Arial" panose="020B0604020202020204" pitchFamily="34" charset="0"/>
              <a:buChar char="•"/>
            </a:pPr>
            <a:r>
              <a:rPr lang="en-US" sz="1400" u="sng" dirty="0" err="1">
                <a:solidFill>
                  <a:schemeClr val="tx1"/>
                </a:solidFill>
                <a:latin typeface="Product Sans" panose="020B0403030502040203" pitchFamily="34" charset="0"/>
                <a:ea typeface="Open Sans" pitchFamily="2" charset="0"/>
                <a:cs typeface="Open Sans" pitchFamily="2" charset="0"/>
              </a:rPr>
              <a:t>dtw_con</a:t>
            </a:r>
            <a:r>
              <a:rPr lang="en-US" sz="1400" u="sng" dirty="0" err="1">
                <a:latin typeface="Product Sans" panose="020B0403030502040203" pitchFamily="34" charset="0"/>
                <a:ea typeface="Open Sans" pitchFamily="2" charset="0"/>
                <a:cs typeface="Open Sans" pitchFamily="2" charset="0"/>
              </a:rPr>
              <a:t>straint-itakura</a:t>
            </a:r>
            <a:r>
              <a:rPr lang="en-US" sz="1400" dirty="0">
                <a:latin typeface="Product Sans" panose="020B0403030502040203" pitchFamily="34" charset="0"/>
                <a:ea typeface="Open Sans" pitchFamily="2" charset="0"/>
                <a:cs typeface="Open Sans" pitchFamily="2" charset="0"/>
              </a:rPr>
              <a:t>: Dynamic time warping with </a:t>
            </a:r>
            <a:r>
              <a:rPr lang="en-US" sz="1400" dirty="0" err="1">
                <a:latin typeface="Product Sans" panose="020B0403030502040203" pitchFamily="34" charset="0"/>
                <a:ea typeface="Open Sans" pitchFamily="2" charset="0"/>
                <a:cs typeface="Open Sans" pitchFamily="2" charset="0"/>
              </a:rPr>
              <a:t>Itakura</a:t>
            </a:r>
            <a:r>
              <a:rPr lang="en-US" sz="1400" dirty="0">
                <a:latin typeface="Product Sans" panose="020B0403030502040203" pitchFamily="34" charset="0"/>
                <a:ea typeface="Open Sans" pitchFamily="2" charset="0"/>
                <a:cs typeface="Open Sans" pitchFamily="2" charset="0"/>
              </a:rPr>
              <a:t> parallelogram constraints</a:t>
            </a:r>
          </a:p>
          <a:p>
            <a:pPr marL="285750" indent="-285750">
              <a:buFont typeface="Arial" panose="020B0604020202020204" pitchFamily="34" charset="0"/>
              <a:buChar char="•"/>
            </a:pPr>
            <a:r>
              <a:rPr lang="en-US" sz="1400" u="sng" dirty="0" err="1">
                <a:latin typeface="Product Sans" panose="020B0403030502040203" pitchFamily="34" charset="0"/>
                <a:ea typeface="Open Sans" pitchFamily="2" charset="0"/>
                <a:cs typeface="Open Sans" pitchFamily="2" charset="0"/>
              </a:rPr>
              <a:t>dcorr</a:t>
            </a:r>
            <a:r>
              <a:rPr lang="en-US" sz="1400" dirty="0">
                <a:latin typeface="Product Sans" panose="020B0403030502040203" pitchFamily="34" charset="0"/>
                <a:ea typeface="Open Sans" pitchFamily="2" charset="0"/>
                <a:cs typeface="Open Sans" pitchFamily="2" charset="0"/>
              </a:rPr>
              <a:t>: Euclidean distance correlation</a:t>
            </a:r>
          </a:p>
          <a:p>
            <a:endParaRPr lang="en-US" sz="1400" dirty="0">
              <a:solidFill>
                <a:schemeClr val="tx1"/>
              </a:solidFill>
              <a:latin typeface="Product Sans" panose="020B0403030502040203" pitchFamily="34" charset="0"/>
              <a:ea typeface="Open Sans" pitchFamily="2" charset="0"/>
              <a:cs typeface="Open Sans" pitchFamily="2" charset="0"/>
            </a:endParaRPr>
          </a:p>
          <a:p>
            <a:r>
              <a:rPr lang="en-US" sz="1400" b="1" dirty="0">
                <a:latin typeface="Product Sans" panose="020B0403030502040203" pitchFamily="34" charset="0"/>
                <a:ea typeface="Open Sans" pitchFamily="2" charset="0"/>
                <a:cs typeface="Open Sans" pitchFamily="2" charset="0"/>
              </a:rPr>
              <a:t>Miscellaneous features</a:t>
            </a:r>
          </a:p>
          <a:p>
            <a:pPr marL="285750" indent="-285750">
              <a:buFont typeface="Arial" panose="020B0604020202020204" pitchFamily="34" charset="0"/>
              <a:buChar char="•"/>
            </a:pPr>
            <a:r>
              <a:rPr lang="en-US" sz="1400" u="sng" dirty="0">
                <a:solidFill>
                  <a:schemeClr val="tx1"/>
                </a:solidFill>
                <a:latin typeface="Product Sans" panose="020B0403030502040203" pitchFamily="34" charset="0"/>
                <a:ea typeface="Open Sans" pitchFamily="2" charset="0"/>
                <a:cs typeface="Open Sans" pitchFamily="2" charset="0"/>
              </a:rPr>
              <a:t>coint_aeg_tstat_trend-ct_autolag-aic_maxlag-10</a:t>
            </a:r>
            <a:r>
              <a:rPr lang="en-US" sz="1400" dirty="0">
                <a:latin typeface="Product Sans" panose="020B0403030502040203" pitchFamily="34" charset="0"/>
                <a:ea typeface="Open Sans" pitchFamily="2" charset="0"/>
                <a:cs typeface="Open Sans" pitchFamily="2" charset="0"/>
              </a:rPr>
              <a:t>: cointegration with Augmented Engle-Granger two-step test with a constant and linear trend</a:t>
            </a:r>
            <a:endParaRPr lang="en-US"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C09A46C9-33FF-43E2-9184-7868A21745B3}"/>
              </a:ext>
            </a:extLst>
          </p:cNvPr>
          <p:cNvSpPr>
            <a:spLocks noGrp="1"/>
          </p:cNvSpPr>
          <p:nvPr>
            <p:ph type="sldNum" sz="quarter" idx="12"/>
          </p:nvPr>
        </p:nvSpPr>
        <p:spPr/>
        <p:txBody>
          <a:bodyPr/>
          <a:lstStyle/>
          <a:p>
            <a:fld id="{C42B02F8-E519-4AA4-8330-31B4BA7144F5}" type="slidenum">
              <a:rPr lang="en-AU" smtClean="0"/>
              <a:t>16</a:t>
            </a:fld>
            <a:endParaRPr lang="en-AU"/>
          </a:p>
        </p:txBody>
      </p:sp>
      <p:sp>
        <p:nvSpPr>
          <p:cNvPr id="5" name="Date Placeholder 4">
            <a:extLst>
              <a:ext uri="{FF2B5EF4-FFF2-40B4-BE49-F238E27FC236}">
                <a16:creationId xmlns:a16="http://schemas.microsoft.com/office/drawing/2014/main" id="{6439535D-30B1-41C7-B85E-65ECBF89432B}"/>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120950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651507" y="116045"/>
            <a:ext cx="10515600" cy="1325563"/>
          </a:xfrm>
        </p:spPr>
        <p:txBody>
          <a:bodyPr>
            <a:normAutofit fontScale="90000"/>
          </a:bodyPr>
          <a:lstStyle/>
          <a:p>
            <a:pPr algn="ctr"/>
            <a:r>
              <a:rPr lang="en-US" sz="3600" dirty="0">
                <a:latin typeface="Product Sans" panose="020B0403030502040203" pitchFamily="34" charset="0"/>
                <a:cs typeface="Rod" panose="02030509050101010101" pitchFamily="49" charset="-79"/>
              </a:rPr>
              <a:t>Pairwise FC features perform better with the addition of region-specific univariate TS feature info</a:t>
            </a:r>
            <a:endParaRPr lang="en-AU" sz="3600" dirty="0">
              <a:latin typeface="Product Sans" panose="020B0403030502040203" pitchFamily="34" charset="0"/>
              <a:cs typeface="Rod" panose="02030509050101010101" pitchFamily="49" charset="-79"/>
            </a:endParaRPr>
          </a:p>
        </p:txBody>
      </p:sp>
      <p:pic>
        <p:nvPicPr>
          <p:cNvPr id="10" name="Picture 9">
            <a:extLst>
              <a:ext uri="{FF2B5EF4-FFF2-40B4-BE49-F238E27FC236}">
                <a16:creationId xmlns:a16="http://schemas.microsoft.com/office/drawing/2014/main" id="{45CC0D37-D4ED-4B8E-BE18-156735B75B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6036" y="3935593"/>
            <a:ext cx="5213610" cy="2606805"/>
          </a:xfrm>
          <a:prstGeom prst="rect">
            <a:avLst/>
          </a:prstGeom>
        </p:spPr>
      </p:pic>
      <p:pic>
        <p:nvPicPr>
          <p:cNvPr id="6" name="Picture 5" descr="A picture containing dark, bright&#10;&#10;Description automatically generated">
            <a:extLst>
              <a:ext uri="{FF2B5EF4-FFF2-40B4-BE49-F238E27FC236}">
                <a16:creationId xmlns:a16="http://schemas.microsoft.com/office/drawing/2014/main" id="{4CB42018-F1B5-4234-AEB3-60410FA86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36" y="1441608"/>
            <a:ext cx="6573439" cy="1787868"/>
          </a:xfrm>
          <a:prstGeom prst="rect">
            <a:avLst/>
          </a:prstGeom>
        </p:spPr>
      </p:pic>
      <p:cxnSp>
        <p:nvCxnSpPr>
          <p:cNvPr id="41" name="Straight Arrow Connector 40">
            <a:extLst>
              <a:ext uri="{FF2B5EF4-FFF2-40B4-BE49-F238E27FC236}">
                <a16:creationId xmlns:a16="http://schemas.microsoft.com/office/drawing/2014/main" id="{B6C60963-32E4-4C4B-B111-586EA1708225}"/>
              </a:ext>
            </a:extLst>
          </p:cNvPr>
          <p:cNvCxnSpPr>
            <a:cxnSpLocks/>
          </p:cNvCxnSpPr>
          <p:nvPr/>
        </p:nvCxnSpPr>
        <p:spPr>
          <a:xfrm flipH="1">
            <a:off x="6028623" y="4878811"/>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50FCD7-D952-4BD7-B48F-97FC422FA102}"/>
              </a:ext>
            </a:extLst>
          </p:cNvPr>
          <p:cNvSpPr txBox="1"/>
          <p:nvPr/>
        </p:nvSpPr>
        <p:spPr>
          <a:xfrm>
            <a:off x="7170990" y="4535912"/>
            <a:ext cx="4527178" cy="95410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Most pairwise SPIs (incl. Pearson correlation </a:t>
            </a:r>
            <a:r>
              <a:rPr lang="en-US" sz="1400" dirty="0">
                <a:latin typeface="Product Sans" panose="020B0403030502040203" pitchFamily="34" charset="0"/>
                <a:ea typeface="Open Sans" pitchFamily="2" charset="0"/>
                <a:cs typeface="Open Sans" pitchFamily="2" charset="0"/>
              </a:rPr>
              <a:t>coefficient) </a:t>
            </a:r>
            <a:r>
              <a:rPr lang="en-US" sz="1400" dirty="0">
                <a:solidFill>
                  <a:schemeClr val="tx1"/>
                </a:solidFill>
                <a:latin typeface="Product Sans" panose="020B0403030502040203" pitchFamily="34" charset="0"/>
                <a:ea typeface="Open Sans" pitchFamily="2" charset="0"/>
                <a:cs typeface="Open Sans" pitchFamily="2" charset="0"/>
              </a:rPr>
              <a:t>show improved classification balanced accuracy with the inclusion of univariate region-by-TS-feature data (mean +5%)</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9" name="Group 8">
            <a:extLst>
              <a:ext uri="{FF2B5EF4-FFF2-40B4-BE49-F238E27FC236}">
                <a16:creationId xmlns:a16="http://schemas.microsoft.com/office/drawing/2014/main" id="{069E71B8-F73E-41D2-A08B-A72AEF60B266}"/>
              </a:ext>
            </a:extLst>
          </p:cNvPr>
          <p:cNvGrpSpPr/>
          <p:nvPr/>
        </p:nvGrpSpPr>
        <p:grpSpPr>
          <a:xfrm>
            <a:off x="7507878" y="1441608"/>
            <a:ext cx="4722222" cy="2760697"/>
            <a:chOff x="7664023" y="1287719"/>
            <a:chExt cx="4722222" cy="2760697"/>
          </a:xfrm>
        </p:grpSpPr>
        <p:pic>
          <p:nvPicPr>
            <p:cNvPr id="11" name="Picture 10">
              <a:extLst>
                <a:ext uri="{FF2B5EF4-FFF2-40B4-BE49-F238E27FC236}">
                  <a16:creationId xmlns:a16="http://schemas.microsoft.com/office/drawing/2014/main" id="{F1E265AE-6CF4-43E6-9F3D-79D34A1A41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64023" y="1441608"/>
              <a:ext cx="3108536" cy="2606808"/>
            </a:xfrm>
            <a:prstGeom prst="rect">
              <a:avLst/>
            </a:prstGeom>
          </p:spPr>
        </p:pic>
        <p:sp>
          <p:nvSpPr>
            <p:cNvPr id="43" name="TextBox 42">
              <a:extLst>
                <a:ext uri="{FF2B5EF4-FFF2-40B4-BE49-F238E27FC236}">
                  <a16:creationId xmlns:a16="http://schemas.microsoft.com/office/drawing/2014/main" id="{DE8C1511-61A3-423E-A44D-91F9A21598DC}"/>
                </a:ext>
              </a:extLst>
            </p:cNvPr>
            <p:cNvSpPr txBox="1"/>
            <p:nvPr/>
          </p:nvSpPr>
          <p:spPr>
            <a:xfrm>
              <a:off x="10246440" y="1917401"/>
              <a:ext cx="2139805" cy="954107"/>
            </a:xfrm>
            <a:prstGeom prst="rect">
              <a:avLst/>
            </a:prstGeom>
            <a:noFill/>
          </p:spPr>
          <p:txBody>
            <a:bodyPr wrap="square">
              <a:spAutoFit/>
            </a:bodyPr>
            <a:lstStyle/>
            <a:p>
              <a:r>
                <a:rPr lang="en-US" sz="1400" dirty="0">
                  <a:highlight>
                    <a:srgbClr val="FF6EB4"/>
                  </a:highlight>
                  <a:latin typeface="Product Sans" panose="020B0403030502040203" pitchFamily="34" charset="0"/>
                  <a:ea typeface="Open Sans" pitchFamily="2" charset="0"/>
                  <a:cs typeface="Open Sans" pitchFamily="2" charset="0"/>
                </a:rPr>
                <a:t>Pearson correlation coefficient</a:t>
              </a:r>
            </a:p>
            <a:p>
              <a:endParaRPr lang="en-US" sz="1400" dirty="0">
                <a:latin typeface="Product Sans" panose="020B0403030502040203" pitchFamily="34" charset="0"/>
                <a:ea typeface="Open Sans" pitchFamily="2" charset="0"/>
                <a:cs typeface="Open Sans" pitchFamily="2" charset="0"/>
              </a:endParaRPr>
            </a:p>
            <a:p>
              <a:r>
                <a:rPr lang="en-US" sz="1400" dirty="0">
                  <a:solidFill>
                    <a:schemeClr val="tx1"/>
                  </a:solidFill>
                  <a:highlight>
                    <a:srgbClr val="66CD00"/>
                  </a:highlight>
                  <a:latin typeface="Product Sans" panose="020B0403030502040203" pitchFamily="34" charset="0"/>
                  <a:ea typeface="Open Sans" pitchFamily="2" charset="0"/>
                  <a:cs typeface="Open Sans" pitchFamily="2" charset="0"/>
                </a:rPr>
                <a:t>All other SPIs</a:t>
              </a:r>
              <a:endParaRPr lang="en-AU" sz="1400" dirty="0">
                <a:solidFill>
                  <a:schemeClr val="tx1"/>
                </a:solidFill>
                <a:highlight>
                  <a:srgbClr val="66CD00"/>
                </a:highlight>
                <a:latin typeface="Product Sans" panose="020B0403030502040203" pitchFamily="34" charset="0"/>
                <a:ea typeface="Open Sans" pitchFamily="2" charset="0"/>
                <a:cs typeface="Open Sans" pitchFamily="2" charset="0"/>
              </a:endParaRPr>
            </a:p>
          </p:txBody>
        </p:sp>
        <p:sp>
          <p:nvSpPr>
            <p:cNvPr id="44" name="TextBox 43">
              <a:extLst>
                <a:ext uri="{FF2B5EF4-FFF2-40B4-BE49-F238E27FC236}">
                  <a16:creationId xmlns:a16="http://schemas.microsoft.com/office/drawing/2014/main" id="{8C144C7D-4AF5-4E61-8F9C-4ABF517824AE}"/>
                </a:ext>
              </a:extLst>
            </p:cNvPr>
            <p:cNvSpPr txBox="1"/>
            <p:nvPr/>
          </p:nvSpPr>
          <p:spPr>
            <a:xfrm>
              <a:off x="8026362" y="1287719"/>
              <a:ext cx="2139805" cy="307777"/>
            </a:xfrm>
            <a:prstGeom prst="rect">
              <a:avLst/>
            </a:prstGeom>
            <a:noFill/>
          </p:spPr>
          <p:txBody>
            <a:bodyPr wrap="square">
              <a:spAutoFit/>
            </a:bodyPr>
            <a:lstStyle/>
            <a:p>
              <a:pPr algn="ctr"/>
              <a:r>
                <a:rPr lang="en-US" sz="1400" dirty="0" err="1">
                  <a:solidFill>
                    <a:schemeClr val="tx1"/>
                  </a:solidFill>
                  <a:latin typeface="Product Sans" panose="020B0403030502040203" pitchFamily="34" charset="0"/>
                  <a:ea typeface="Open Sans" pitchFamily="2" charset="0"/>
                  <a:cs typeface="Open Sans" pitchFamily="2" charset="0"/>
                </a:rPr>
                <a:t>di_gaussian</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6" name="TextBox 45">
              <a:extLst>
                <a:ext uri="{FF2B5EF4-FFF2-40B4-BE49-F238E27FC236}">
                  <a16:creationId xmlns:a16="http://schemas.microsoft.com/office/drawing/2014/main" id="{61822BCD-B67E-473E-ACB6-120E1E3ECA30}"/>
                </a:ext>
              </a:extLst>
            </p:cNvPr>
            <p:cNvSpPr txBox="1"/>
            <p:nvPr/>
          </p:nvSpPr>
          <p:spPr>
            <a:xfrm>
              <a:off x="9259195" y="1568396"/>
              <a:ext cx="2139805" cy="307777"/>
            </a:xfrm>
            <a:prstGeom prst="rect">
              <a:avLst/>
            </a:prstGeom>
            <a:noFill/>
          </p:spPr>
          <p:txBody>
            <a:bodyPr wrap="square">
              <a:spAutoFit/>
            </a:bodyPr>
            <a:lstStyle/>
            <a:p>
              <a:pPr algn="ctr"/>
              <a:r>
                <a:rPr lang="en-US" sz="1400" dirty="0" err="1">
                  <a:solidFill>
                    <a:schemeClr val="tx1"/>
                  </a:solidFill>
                  <a:latin typeface="Product Sans" panose="020B0403030502040203" pitchFamily="34" charset="0"/>
                  <a:ea typeface="Open Sans" pitchFamily="2" charset="0"/>
                  <a:cs typeface="Open Sans" pitchFamily="2" charset="0"/>
                </a:rPr>
                <a:t>dcorr</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sp>
        <p:nvSpPr>
          <p:cNvPr id="22" name="Slide Number Placeholder 21">
            <a:extLst>
              <a:ext uri="{FF2B5EF4-FFF2-40B4-BE49-F238E27FC236}">
                <a16:creationId xmlns:a16="http://schemas.microsoft.com/office/drawing/2014/main" id="{F279158D-15FF-4C0C-843E-A100AF06496E}"/>
              </a:ext>
            </a:extLst>
          </p:cNvPr>
          <p:cNvSpPr>
            <a:spLocks noGrp="1"/>
          </p:cNvSpPr>
          <p:nvPr>
            <p:ph type="sldNum" sz="quarter" idx="12"/>
          </p:nvPr>
        </p:nvSpPr>
        <p:spPr/>
        <p:txBody>
          <a:bodyPr/>
          <a:lstStyle/>
          <a:p>
            <a:fld id="{C42B02F8-E519-4AA4-8330-31B4BA7144F5}" type="slidenum">
              <a:rPr lang="en-AU" smtClean="0"/>
              <a:t>17</a:t>
            </a:fld>
            <a:endParaRPr lang="en-AU"/>
          </a:p>
        </p:txBody>
      </p:sp>
      <p:sp>
        <p:nvSpPr>
          <p:cNvPr id="23" name="Date Placeholder 22">
            <a:extLst>
              <a:ext uri="{FF2B5EF4-FFF2-40B4-BE49-F238E27FC236}">
                <a16:creationId xmlns:a16="http://schemas.microsoft.com/office/drawing/2014/main" id="{011D05C1-26F6-4385-B460-F5553D50DB02}"/>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264219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p:txBody>
          <a:bodyPr/>
          <a:lstStyle/>
          <a:p>
            <a:pPr algn="ctr"/>
            <a:r>
              <a:rPr lang="en-US" dirty="0">
                <a:latin typeface="Product Sans" panose="020B0403030502040203" pitchFamily="34" charset="0"/>
              </a:rPr>
              <a:t>Take-🏡 messages</a:t>
            </a:r>
            <a:endParaRPr lang="en-AU"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40F486B0-1F58-45E5-A3F1-4D364460915D}"/>
              </a:ext>
            </a:extLst>
          </p:cNvPr>
          <p:cNvSpPr>
            <a:spLocks noGrp="1"/>
          </p:cNvSpPr>
          <p:nvPr>
            <p:ph idx="1"/>
          </p:nvPr>
        </p:nvSpPr>
        <p:spPr/>
        <p:txBody>
          <a:bodyPr/>
          <a:lstStyle/>
          <a:p>
            <a:r>
              <a:rPr lang="en-US" dirty="0"/>
              <a:t>This workflow takes a comprehensive approach to characterizing local and pairwise neural activity dynamics in the brain</a:t>
            </a:r>
          </a:p>
          <a:p>
            <a:r>
              <a:rPr lang="en-US" dirty="0"/>
              <a:t>We can identify specific brain regions and time-series properties that distinguish between schizophrenia versus control participants with </a:t>
            </a:r>
            <a:r>
              <a:rPr lang="en-US"/>
              <a:t>biological interpretability</a:t>
            </a:r>
            <a:endParaRPr lang="en-US" dirty="0"/>
          </a:p>
          <a:p>
            <a:r>
              <a:rPr lang="en-US" dirty="0"/>
              <a:t>The combination of all regions by time-series features together affords more information than most regions or features on their own</a:t>
            </a:r>
          </a:p>
          <a:p>
            <a:r>
              <a:rPr lang="en-US" dirty="0"/>
              <a:t>Incorporating regional univariate time-series info bolsters classification performance for most pairwise metrics</a:t>
            </a:r>
            <a:endParaRPr lang="en-AU" dirty="0"/>
          </a:p>
        </p:txBody>
      </p:sp>
      <p:sp>
        <p:nvSpPr>
          <p:cNvPr id="5" name="Slide Number Placeholder 4">
            <a:extLst>
              <a:ext uri="{FF2B5EF4-FFF2-40B4-BE49-F238E27FC236}">
                <a16:creationId xmlns:a16="http://schemas.microsoft.com/office/drawing/2014/main" id="{3A5C84B3-AC13-4FD9-9C91-9F4DF6283342}"/>
              </a:ext>
            </a:extLst>
          </p:cNvPr>
          <p:cNvSpPr>
            <a:spLocks noGrp="1"/>
          </p:cNvSpPr>
          <p:nvPr>
            <p:ph type="sldNum" sz="quarter" idx="12"/>
          </p:nvPr>
        </p:nvSpPr>
        <p:spPr/>
        <p:txBody>
          <a:bodyPr/>
          <a:lstStyle/>
          <a:p>
            <a:fld id="{C42B02F8-E519-4AA4-8330-31B4BA7144F5}" type="slidenum">
              <a:rPr lang="en-AU" smtClean="0"/>
              <a:t>18</a:t>
            </a:fld>
            <a:endParaRPr lang="en-AU"/>
          </a:p>
        </p:txBody>
      </p:sp>
      <p:sp>
        <p:nvSpPr>
          <p:cNvPr id="6" name="Date Placeholder 5">
            <a:extLst>
              <a:ext uri="{FF2B5EF4-FFF2-40B4-BE49-F238E27FC236}">
                <a16:creationId xmlns:a16="http://schemas.microsoft.com/office/drawing/2014/main" id="{A7777833-3556-4567-9EE1-093167901DA9}"/>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356335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1485900" y="344487"/>
            <a:ext cx="2847975" cy="835025"/>
          </a:xfrm>
        </p:spPr>
        <p:txBody>
          <a:bodyPr>
            <a:normAutofit/>
          </a:bodyPr>
          <a:lstStyle/>
          <a:p>
            <a:pPr algn="ctr"/>
            <a:r>
              <a:rPr lang="en-US" sz="3600" dirty="0">
                <a:latin typeface="Product Sans" panose="020B0403030502040203" pitchFamily="34" charset="0"/>
              </a:rPr>
              <a:t>Limitations</a:t>
            </a:r>
            <a:endParaRPr lang="en-AU" sz="3600" dirty="0">
              <a:latin typeface="Product Sans" panose="020B0403030502040203" pitchFamily="34" charset="0"/>
            </a:endParaRPr>
          </a:p>
        </p:txBody>
      </p:sp>
      <p:sp>
        <p:nvSpPr>
          <p:cNvPr id="5" name="Slide Number Placeholder 4">
            <a:extLst>
              <a:ext uri="{FF2B5EF4-FFF2-40B4-BE49-F238E27FC236}">
                <a16:creationId xmlns:a16="http://schemas.microsoft.com/office/drawing/2014/main" id="{BC273685-902A-4116-BB91-72BDCA9D97A8}"/>
              </a:ext>
            </a:extLst>
          </p:cNvPr>
          <p:cNvSpPr>
            <a:spLocks noGrp="1"/>
          </p:cNvSpPr>
          <p:nvPr>
            <p:ph type="sldNum" sz="quarter" idx="12"/>
          </p:nvPr>
        </p:nvSpPr>
        <p:spPr/>
        <p:txBody>
          <a:bodyPr/>
          <a:lstStyle/>
          <a:p>
            <a:fld id="{C42B02F8-E519-4AA4-8330-31B4BA7144F5}" type="slidenum">
              <a:rPr lang="en-AU" smtClean="0"/>
              <a:t>19</a:t>
            </a:fld>
            <a:endParaRPr lang="en-AU"/>
          </a:p>
        </p:txBody>
      </p:sp>
      <p:sp>
        <p:nvSpPr>
          <p:cNvPr id="6" name="Date Placeholder 5">
            <a:extLst>
              <a:ext uri="{FF2B5EF4-FFF2-40B4-BE49-F238E27FC236}">
                <a16:creationId xmlns:a16="http://schemas.microsoft.com/office/drawing/2014/main" id="{CEAAD040-4CF2-43BD-8F89-D1B61E86B607}"/>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D9654F8C-268C-4901-9A61-91727AC6C48D}"/>
              </a:ext>
            </a:extLst>
          </p:cNvPr>
          <p:cNvSpPr/>
          <p:nvPr/>
        </p:nvSpPr>
        <p:spPr>
          <a:xfrm>
            <a:off x="504826" y="1179512"/>
            <a:ext cx="5191125" cy="4916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7E61AC29-85B8-4F1E-8AE4-F2A564F2B502}"/>
              </a:ext>
            </a:extLst>
          </p:cNvPr>
          <p:cNvSpPr/>
          <p:nvPr/>
        </p:nvSpPr>
        <p:spPr>
          <a:xfrm>
            <a:off x="6496051" y="1179512"/>
            <a:ext cx="5191125" cy="4916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a:extLst>
              <a:ext uri="{FF2B5EF4-FFF2-40B4-BE49-F238E27FC236}">
                <a16:creationId xmlns:a16="http://schemas.microsoft.com/office/drawing/2014/main" id="{836D4810-26BA-48C1-B954-97B992B5AACD}"/>
              </a:ext>
            </a:extLst>
          </p:cNvPr>
          <p:cNvSpPr txBox="1">
            <a:spLocks/>
          </p:cNvSpPr>
          <p:nvPr/>
        </p:nvSpPr>
        <p:spPr>
          <a:xfrm>
            <a:off x="7667625" y="344487"/>
            <a:ext cx="2847975"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Product Sans" panose="020B0403030502040203" pitchFamily="34" charset="0"/>
                <a:ea typeface="+mj-ea"/>
                <a:cs typeface="+mj-cs"/>
              </a:defRPr>
            </a:lvl1pPr>
          </a:lstStyle>
          <a:p>
            <a:pPr algn="ctr"/>
            <a:r>
              <a:rPr lang="en-US" sz="3600" dirty="0"/>
              <a:t>Next Steps</a:t>
            </a:r>
            <a:endParaRPr lang="en-AU" sz="3600" dirty="0"/>
          </a:p>
        </p:txBody>
      </p:sp>
      <p:sp>
        <p:nvSpPr>
          <p:cNvPr id="3" name="TextBox 2">
            <a:extLst>
              <a:ext uri="{FF2B5EF4-FFF2-40B4-BE49-F238E27FC236}">
                <a16:creationId xmlns:a16="http://schemas.microsoft.com/office/drawing/2014/main" id="{065C829F-4215-4D67-A313-E055112D390C}"/>
              </a:ext>
            </a:extLst>
          </p:cNvPr>
          <p:cNvSpPr txBox="1"/>
          <p:nvPr/>
        </p:nvSpPr>
        <p:spPr>
          <a:xfrm flipH="1">
            <a:off x="676654" y="1399032"/>
            <a:ext cx="4782313" cy="830997"/>
          </a:xfrm>
          <a:prstGeom prst="rect">
            <a:avLst/>
          </a:prstGeom>
          <a:noFill/>
        </p:spPr>
        <p:txBody>
          <a:bodyPr wrap="square" rtlCol="0">
            <a:spAutoFit/>
          </a:bodyPr>
          <a:lstStyle/>
          <a:p>
            <a:r>
              <a:rPr lang="en-US" sz="2400" dirty="0">
                <a:latin typeface="Product Sans" panose="020B0403030502040203" pitchFamily="34" charset="0"/>
              </a:rPr>
              <a:t>Potential for overfitting in high-dimensional inputs to classifier</a:t>
            </a:r>
            <a:endParaRPr lang="en-AU" sz="2400" dirty="0">
              <a:latin typeface="Product Sans" panose="020B0403030502040203" pitchFamily="34" charset="0"/>
            </a:endParaRPr>
          </a:p>
        </p:txBody>
      </p:sp>
      <p:sp>
        <p:nvSpPr>
          <p:cNvPr id="10" name="TextBox 9">
            <a:extLst>
              <a:ext uri="{FF2B5EF4-FFF2-40B4-BE49-F238E27FC236}">
                <a16:creationId xmlns:a16="http://schemas.microsoft.com/office/drawing/2014/main" id="{FE70B622-CDE7-4CC8-B6AD-ED5A310ED8BB}"/>
              </a:ext>
            </a:extLst>
          </p:cNvPr>
          <p:cNvSpPr txBox="1"/>
          <p:nvPr/>
        </p:nvSpPr>
        <p:spPr>
          <a:xfrm flipH="1">
            <a:off x="676653" y="3065054"/>
            <a:ext cx="4782313" cy="830997"/>
          </a:xfrm>
          <a:prstGeom prst="rect">
            <a:avLst/>
          </a:prstGeom>
          <a:noFill/>
        </p:spPr>
        <p:txBody>
          <a:bodyPr wrap="square" rtlCol="0">
            <a:spAutoFit/>
          </a:bodyPr>
          <a:lstStyle/>
          <a:p>
            <a:r>
              <a:rPr lang="en-US" sz="2400" dirty="0">
                <a:latin typeface="Product Sans" panose="020B0403030502040203" pitchFamily="34" charset="0"/>
              </a:rPr>
              <a:t>BOLD fMRI data can be noisy and confounded by motion</a:t>
            </a:r>
            <a:endParaRPr lang="en-AU" sz="2400" dirty="0">
              <a:latin typeface="Product Sans" panose="020B0403030502040203" pitchFamily="34" charset="0"/>
            </a:endParaRPr>
          </a:p>
        </p:txBody>
      </p:sp>
      <p:sp>
        <p:nvSpPr>
          <p:cNvPr id="11" name="TextBox 10">
            <a:extLst>
              <a:ext uri="{FF2B5EF4-FFF2-40B4-BE49-F238E27FC236}">
                <a16:creationId xmlns:a16="http://schemas.microsoft.com/office/drawing/2014/main" id="{E7D52C48-105E-4431-A4D3-55DF32C81DD4}"/>
              </a:ext>
            </a:extLst>
          </p:cNvPr>
          <p:cNvSpPr txBox="1"/>
          <p:nvPr/>
        </p:nvSpPr>
        <p:spPr>
          <a:xfrm flipH="1">
            <a:off x="676652" y="4580527"/>
            <a:ext cx="4782313" cy="830997"/>
          </a:xfrm>
          <a:prstGeom prst="rect">
            <a:avLst/>
          </a:prstGeom>
          <a:noFill/>
        </p:spPr>
        <p:txBody>
          <a:bodyPr wrap="square" rtlCol="0">
            <a:spAutoFit/>
          </a:bodyPr>
          <a:lstStyle/>
          <a:p>
            <a:r>
              <a:rPr lang="en-US" sz="2400" dirty="0">
                <a:latin typeface="Product Sans" panose="020B0403030502040203" pitchFamily="34" charset="0"/>
              </a:rPr>
              <a:t>All work presented here is in one dataset (UCLA)</a:t>
            </a:r>
            <a:endParaRPr lang="en-AU" sz="2400" dirty="0">
              <a:latin typeface="Product Sans" panose="020B0403030502040203" pitchFamily="34" charset="0"/>
            </a:endParaRPr>
          </a:p>
        </p:txBody>
      </p:sp>
      <p:sp>
        <p:nvSpPr>
          <p:cNvPr id="12" name="TextBox 11">
            <a:extLst>
              <a:ext uri="{FF2B5EF4-FFF2-40B4-BE49-F238E27FC236}">
                <a16:creationId xmlns:a16="http://schemas.microsoft.com/office/drawing/2014/main" id="{011B65B0-1D01-4746-9A91-05F7A571D228}"/>
              </a:ext>
            </a:extLst>
          </p:cNvPr>
          <p:cNvSpPr txBox="1"/>
          <p:nvPr/>
        </p:nvSpPr>
        <p:spPr>
          <a:xfrm flipH="1">
            <a:off x="6733033" y="1399031"/>
            <a:ext cx="4782313" cy="830997"/>
          </a:xfrm>
          <a:prstGeom prst="rect">
            <a:avLst/>
          </a:prstGeom>
          <a:noFill/>
        </p:spPr>
        <p:txBody>
          <a:bodyPr wrap="square" rtlCol="0">
            <a:spAutoFit/>
          </a:bodyPr>
          <a:lstStyle/>
          <a:p>
            <a:r>
              <a:rPr lang="en-US" sz="2400" dirty="0">
                <a:latin typeface="Product Sans" panose="020B0403030502040203" pitchFamily="34" charset="0"/>
              </a:rPr>
              <a:t>Dimensionality reduction and feature selection algorithms</a:t>
            </a:r>
            <a:endParaRPr lang="en-AU" sz="2400" dirty="0">
              <a:latin typeface="Product Sans" panose="020B0403030502040203" pitchFamily="34" charset="0"/>
            </a:endParaRPr>
          </a:p>
        </p:txBody>
      </p:sp>
      <p:sp>
        <p:nvSpPr>
          <p:cNvPr id="13" name="TextBox 12">
            <a:extLst>
              <a:ext uri="{FF2B5EF4-FFF2-40B4-BE49-F238E27FC236}">
                <a16:creationId xmlns:a16="http://schemas.microsoft.com/office/drawing/2014/main" id="{394AEA39-7FA9-4E2C-98EB-73921AA6F925}"/>
              </a:ext>
            </a:extLst>
          </p:cNvPr>
          <p:cNvSpPr txBox="1"/>
          <p:nvPr/>
        </p:nvSpPr>
        <p:spPr>
          <a:xfrm flipH="1">
            <a:off x="6733031" y="2538560"/>
            <a:ext cx="4782313" cy="1569660"/>
          </a:xfrm>
          <a:prstGeom prst="rect">
            <a:avLst/>
          </a:prstGeom>
          <a:noFill/>
        </p:spPr>
        <p:txBody>
          <a:bodyPr wrap="square" rtlCol="0">
            <a:spAutoFit/>
          </a:bodyPr>
          <a:lstStyle/>
          <a:p>
            <a:r>
              <a:rPr lang="en-US" sz="2400" dirty="0">
                <a:latin typeface="Product Sans" panose="020B0403030502040203" pitchFamily="34" charset="0"/>
              </a:rPr>
              <a:t>Comparing multiple pipelines for noise correction and evaluating effect of fractional displacement on classification performance</a:t>
            </a:r>
            <a:endParaRPr lang="en-AU" sz="2400" dirty="0">
              <a:latin typeface="Product Sans" panose="020B0403030502040203" pitchFamily="34" charset="0"/>
            </a:endParaRPr>
          </a:p>
        </p:txBody>
      </p:sp>
      <p:sp>
        <p:nvSpPr>
          <p:cNvPr id="14" name="TextBox 13">
            <a:extLst>
              <a:ext uri="{FF2B5EF4-FFF2-40B4-BE49-F238E27FC236}">
                <a16:creationId xmlns:a16="http://schemas.microsoft.com/office/drawing/2014/main" id="{E5D7A909-D1B5-4978-B795-9BEF0B7419E4}"/>
              </a:ext>
            </a:extLst>
          </p:cNvPr>
          <p:cNvSpPr txBox="1"/>
          <p:nvPr/>
        </p:nvSpPr>
        <p:spPr>
          <a:xfrm flipH="1">
            <a:off x="6733031" y="4527746"/>
            <a:ext cx="4782313" cy="830997"/>
          </a:xfrm>
          <a:prstGeom prst="rect">
            <a:avLst/>
          </a:prstGeom>
          <a:noFill/>
        </p:spPr>
        <p:txBody>
          <a:bodyPr wrap="square" rtlCol="0">
            <a:spAutoFit/>
          </a:bodyPr>
          <a:lstStyle/>
          <a:p>
            <a:r>
              <a:rPr lang="en-US" sz="2400" dirty="0">
                <a:latin typeface="Product Sans" panose="020B0403030502040203" pitchFamily="34" charset="0"/>
              </a:rPr>
              <a:t>Apply generative model SVM to external dataset (e.g. COBRE)</a:t>
            </a:r>
            <a:endParaRPr lang="en-AU" sz="2400" dirty="0">
              <a:latin typeface="Product Sans" panose="020B0403030502040203" pitchFamily="34" charset="0"/>
            </a:endParaRPr>
          </a:p>
        </p:txBody>
      </p:sp>
    </p:spTree>
    <p:extLst>
      <p:ext uri="{BB962C8B-B14F-4D97-AF65-F5344CB8AC3E}">
        <p14:creationId xmlns:p14="http://schemas.microsoft.com/office/powerpoint/2010/main" val="28043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E4C6-19E2-460C-B40F-847601F4D0D7}"/>
              </a:ext>
            </a:extLst>
          </p:cNvPr>
          <p:cNvSpPr>
            <a:spLocks noGrp="1"/>
          </p:cNvSpPr>
          <p:nvPr>
            <p:ph type="title"/>
          </p:nvPr>
        </p:nvSpPr>
        <p:spPr>
          <a:xfrm>
            <a:off x="0" y="172623"/>
            <a:ext cx="12192000" cy="847658"/>
          </a:xfrm>
        </p:spPr>
        <p:txBody>
          <a:bodyPr>
            <a:normAutofit/>
          </a:bodyPr>
          <a:lstStyle/>
          <a:p>
            <a:pPr algn="ctr"/>
            <a:r>
              <a:rPr lang="en-US" sz="3400" dirty="0">
                <a:latin typeface="Product Sans" panose="020B0403030502040203" pitchFamily="34" charset="0"/>
              </a:rPr>
              <a:t>Functional neuroimaging as a tool to understand schizophrenia</a:t>
            </a:r>
            <a:endParaRPr lang="en-AU" sz="3400" dirty="0">
              <a:latin typeface="Product Sans" panose="020B0403030502040203" pitchFamily="34" charset="0"/>
            </a:endParaRPr>
          </a:p>
        </p:txBody>
      </p:sp>
      <p:sp>
        <p:nvSpPr>
          <p:cNvPr id="5" name="Slide Number Placeholder 4">
            <a:extLst>
              <a:ext uri="{FF2B5EF4-FFF2-40B4-BE49-F238E27FC236}">
                <a16:creationId xmlns:a16="http://schemas.microsoft.com/office/drawing/2014/main" id="{EEE2BD7F-3B40-470A-B456-DB61A44CE03B}"/>
              </a:ext>
            </a:extLst>
          </p:cNvPr>
          <p:cNvSpPr>
            <a:spLocks noGrp="1"/>
          </p:cNvSpPr>
          <p:nvPr>
            <p:ph type="sldNum" sz="quarter" idx="12"/>
          </p:nvPr>
        </p:nvSpPr>
        <p:spPr/>
        <p:txBody>
          <a:bodyPr/>
          <a:lstStyle/>
          <a:p>
            <a:fld id="{C42B02F8-E519-4AA4-8330-31B4BA7144F5}" type="slidenum">
              <a:rPr lang="en-AU" smtClean="0"/>
              <a:t>2</a:t>
            </a:fld>
            <a:endParaRPr lang="en-AU"/>
          </a:p>
        </p:txBody>
      </p:sp>
      <p:sp>
        <p:nvSpPr>
          <p:cNvPr id="6" name="Date Placeholder 5">
            <a:extLst>
              <a:ext uri="{FF2B5EF4-FFF2-40B4-BE49-F238E27FC236}">
                <a16:creationId xmlns:a16="http://schemas.microsoft.com/office/drawing/2014/main" id="{7CAC80B0-BF65-4FCC-8C0B-E05831821161}"/>
              </a:ext>
            </a:extLst>
          </p:cNvPr>
          <p:cNvSpPr>
            <a:spLocks noGrp="1"/>
          </p:cNvSpPr>
          <p:nvPr>
            <p:ph type="dt" sz="half" idx="10"/>
          </p:nvPr>
        </p:nvSpPr>
        <p:spPr/>
        <p:txBody>
          <a:bodyPr/>
          <a:lstStyle/>
          <a:p>
            <a:r>
              <a:rPr lang="en-US"/>
              <a:t>CNS 2022</a:t>
            </a:r>
            <a:endParaRPr lang="en-AU"/>
          </a:p>
        </p:txBody>
      </p:sp>
      <p:sp>
        <p:nvSpPr>
          <p:cNvPr id="8" name="Rectangle 7">
            <a:extLst>
              <a:ext uri="{FF2B5EF4-FFF2-40B4-BE49-F238E27FC236}">
                <a16:creationId xmlns:a16="http://schemas.microsoft.com/office/drawing/2014/main" id="{A5F9CEB0-C10A-419D-B703-E5746D3C3F9D}"/>
              </a:ext>
            </a:extLst>
          </p:cNvPr>
          <p:cNvSpPr/>
          <p:nvPr/>
        </p:nvSpPr>
        <p:spPr>
          <a:xfrm>
            <a:off x="381000" y="1168400"/>
            <a:ext cx="5295900" cy="206966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18A8194E-FDC7-4C00-BDBB-54E0ECE51395}"/>
              </a:ext>
            </a:extLst>
          </p:cNvPr>
          <p:cNvSpPr/>
          <p:nvPr/>
        </p:nvSpPr>
        <p:spPr>
          <a:xfrm>
            <a:off x="381000" y="3527571"/>
            <a:ext cx="5295900" cy="2607757"/>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B97A9FFB-2A35-41E4-8D70-51EBB41BE7E0}"/>
              </a:ext>
            </a:extLst>
          </p:cNvPr>
          <p:cNvSpPr/>
          <p:nvPr/>
        </p:nvSpPr>
        <p:spPr>
          <a:xfrm>
            <a:off x="5962650" y="1168399"/>
            <a:ext cx="5848350" cy="49669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4" name="Picture 2">
            <a:extLst>
              <a:ext uri="{FF2B5EF4-FFF2-40B4-BE49-F238E27FC236}">
                <a16:creationId xmlns:a16="http://schemas.microsoft.com/office/drawing/2014/main" id="{29FA880C-734E-4D54-8E84-B6F7F138F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69" y="3693364"/>
            <a:ext cx="1098120" cy="13143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F6CF640-A033-4161-8DAF-1BAEDEE94D1D}"/>
              </a:ext>
            </a:extLst>
          </p:cNvPr>
          <p:cNvSpPr txBox="1"/>
          <p:nvPr/>
        </p:nvSpPr>
        <p:spPr>
          <a:xfrm>
            <a:off x="1631156" y="3624588"/>
            <a:ext cx="3900487" cy="830997"/>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Functional magnetic resonance imaging (</a:t>
            </a:r>
            <a:r>
              <a:rPr lang="en-US" sz="1600" b="1" dirty="0">
                <a:latin typeface="Product Sans" panose="020B0403030502040203" pitchFamily="34" charset="0"/>
                <a:ea typeface="Open Sans" pitchFamily="2" charset="0"/>
                <a:cs typeface="Open Sans" pitchFamily="2" charset="0"/>
              </a:rPr>
              <a:t>fMRI</a:t>
            </a:r>
            <a:r>
              <a:rPr lang="en-US" sz="1600" dirty="0">
                <a:latin typeface="Product Sans" panose="020B0403030502040203" pitchFamily="34" charset="0"/>
                <a:ea typeface="Open Sans" pitchFamily="2" charset="0"/>
                <a:cs typeface="Open Sans" pitchFamily="2" charset="0"/>
              </a:rPr>
              <a:t>) blood oxygen level-dependent signaling (</a:t>
            </a:r>
            <a:r>
              <a:rPr lang="en-US" sz="1600" b="1" dirty="0">
                <a:latin typeface="Product Sans" panose="020B0403030502040203" pitchFamily="34" charset="0"/>
                <a:ea typeface="Open Sans" pitchFamily="2" charset="0"/>
                <a:cs typeface="Open Sans" pitchFamily="2" charset="0"/>
              </a:rPr>
              <a:t>BOLD</a:t>
            </a:r>
            <a:r>
              <a:rPr lang="en-US" sz="1600" dirty="0">
                <a:latin typeface="Product Sans" panose="020B0403030502040203" pitchFamily="34" charset="0"/>
                <a:ea typeface="Open Sans" pitchFamily="2" charset="0"/>
                <a:cs typeface="Open Sans" pitchFamily="2" charset="0"/>
              </a:rPr>
              <a:t>)</a:t>
            </a:r>
            <a:endParaRPr lang="en-AU" sz="1600" dirty="0">
              <a:solidFill>
                <a:schemeClr val="tx1"/>
              </a:solidFill>
              <a:latin typeface="Product Sans" panose="020B0403030502040203" pitchFamily="34" charset="0"/>
              <a:ea typeface="Open Sans" pitchFamily="2" charset="0"/>
              <a:cs typeface="Open Sans" pitchFamily="2" charset="0"/>
            </a:endParaRPr>
          </a:p>
        </p:txBody>
      </p:sp>
      <p:pic>
        <p:nvPicPr>
          <p:cNvPr id="16" name="Picture 15">
            <a:extLst>
              <a:ext uri="{FF2B5EF4-FFF2-40B4-BE49-F238E27FC236}">
                <a16:creationId xmlns:a16="http://schemas.microsoft.com/office/drawing/2014/main" id="{97F4806A-2CB1-4D95-B513-CCFF3A1FC7CD}"/>
              </a:ext>
            </a:extLst>
          </p:cNvPr>
          <p:cNvPicPr>
            <a:picLocks noChangeAspect="1"/>
          </p:cNvPicPr>
          <p:nvPr/>
        </p:nvPicPr>
        <p:blipFill>
          <a:blip r:embed="rId4">
            <a:duotone>
              <a:prstClr val="black"/>
              <a:srgbClr val="FF660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p:blipFill>
        <p:spPr>
          <a:xfrm rot="158158" flipH="1">
            <a:off x="1898310" y="4480445"/>
            <a:ext cx="1611311" cy="598971"/>
          </a:xfrm>
          <a:prstGeom prst="rect">
            <a:avLst/>
          </a:prstGeom>
        </p:spPr>
      </p:pic>
      <p:sp>
        <p:nvSpPr>
          <p:cNvPr id="14" name="Oval 13">
            <a:extLst>
              <a:ext uri="{FF2B5EF4-FFF2-40B4-BE49-F238E27FC236}">
                <a16:creationId xmlns:a16="http://schemas.microsoft.com/office/drawing/2014/main" id="{D620BC41-AA08-4034-B193-5AD923DDBBD2}"/>
              </a:ext>
            </a:extLst>
          </p:cNvPr>
          <p:cNvSpPr/>
          <p:nvPr/>
        </p:nvSpPr>
        <p:spPr>
          <a:xfrm>
            <a:off x="1317345" y="4758580"/>
            <a:ext cx="86005" cy="86005"/>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819BE2D2-E703-46A6-8279-CB661E02C14B}"/>
              </a:ext>
            </a:extLst>
          </p:cNvPr>
          <p:cNvCxnSpPr/>
          <p:nvPr/>
        </p:nvCxnSpPr>
        <p:spPr>
          <a:xfrm>
            <a:off x="1425575" y="4805224"/>
            <a:ext cx="474664" cy="60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F49047-D420-4488-B653-EDA3D5B41F58}"/>
              </a:ext>
            </a:extLst>
          </p:cNvPr>
          <p:cNvCxnSpPr>
            <a:cxnSpLocks/>
          </p:cNvCxnSpPr>
          <p:nvPr/>
        </p:nvCxnSpPr>
        <p:spPr>
          <a:xfrm>
            <a:off x="3530283" y="4510666"/>
            <a:ext cx="0" cy="551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EE10077-7F14-4F7A-A3D3-EA9B4AE2FEC5}"/>
              </a:ext>
            </a:extLst>
          </p:cNvPr>
          <p:cNvSpPr txBox="1"/>
          <p:nvPr/>
        </p:nvSpPr>
        <p:spPr>
          <a:xfrm>
            <a:off x="3591830" y="4510666"/>
            <a:ext cx="1741608" cy="523220"/>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BOLD signal in one voxel</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4" name="TextBox 23">
            <a:extLst>
              <a:ext uri="{FF2B5EF4-FFF2-40B4-BE49-F238E27FC236}">
                <a16:creationId xmlns:a16="http://schemas.microsoft.com/office/drawing/2014/main" id="{CADE3623-AE23-4516-8F24-C4FA3BF1489A}"/>
              </a:ext>
            </a:extLst>
          </p:cNvPr>
          <p:cNvSpPr txBox="1"/>
          <p:nvPr/>
        </p:nvSpPr>
        <p:spPr>
          <a:xfrm>
            <a:off x="516368" y="5236861"/>
            <a:ext cx="2471843" cy="738664"/>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Based on ratio of oxygenated to deoxygenated hemoglobin in the blood</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58250D8D-229D-4E40-9581-B52C5B670C19}"/>
              </a:ext>
            </a:extLst>
          </p:cNvPr>
          <p:cNvSpPr txBox="1"/>
          <p:nvPr/>
        </p:nvSpPr>
        <p:spPr>
          <a:xfrm>
            <a:off x="3349528" y="5344583"/>
            <a:ext cx="2226211" cy="523220"/>
          </a:xfrm>
          <a:prstGeom prst="rect">
            <a:avLst/>
          </a:prstGeom>
          <a:noFill/>
        </p:spPr>
        <p:txBody>
          <a:bodyPr wrap="square">
            <a:spAutoFit/>
          </a:bodyPr>
          <a:lstStyle/>
          <a:p>
            <a:pPr algn="r"/>
            <a:r>
              <a:rPr lang="en-US" sz="1400" dirty="0">
                <a:latin typeface="Product Sans" panose="020B0403030502040203" pitchFamily="34" charset="0"/>
                <a:ea typeface="Open Sans" pitchFamily="2" charset="0"/>
                <a:cs typeface="Open Sans" pitchFamily="2" charset="0"/>
              </a:rPr>
              <a:t>Serves as proxy readout for neuronal activity</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6" name="TextBox 25">
            <a:extLst>
              <a:ext uri="{FF2B5EF4-FFF2-40B4-BE49-F238E27FC236}">
                <a16:creationId xmlns:a16="http://schemas.microsoft.com/office/drawing/2014/main" id="{E196E0D7-DD5B-4DA9-964B-0793768B818B}"/>
              </a:ext>
            </a:extLst>
          </p:cNvPr>
          <p:cNvSpPr txBox="1"/>
          <p:nvPr/>
        </p:nvSpPr>
        <p:spPr>
          <a:xfrm>
            <a:off x="516368" y="1425776"/>
            <a:ext cx="5054600" cy="830997"/>
          </a:xfrm>
          <a:prstGeom prst="rect">
            <a:avLst/>
          </a:prstGeom>
          <a:noFill/>
        </p:spPr>
        <p:txBody>
          <a:bodyPr wrap="square">
            <a:spAutoFit/>
          </a:bodyPr>
          <a:lstStyle/>
          <a:p>
            <a:r>
              <a:rPr lang="en-US" sz="1600" b="1" dirty="0">
                <a:latin typeface="Product Sans" panose="020B0403030502040203" pitchFamily="34" charset="0"/>
                <a:ea typeface="Open Sans" pitchFamily="2" charset="0"/>
                <a:cs typeface="Open Sans" pitchFamily="2" charset="0"/>
              </a:rPr>
              <a:t>Schizophrenia</a:t>
            </a:r>
            <a:r>
              <a:rPr lang="en-US" sz="1600" dirty="0">
                <a:latin typeface="Product Sans" panose="020B0403030502040203" pitchFamily="34" charset="0"/>
                <a:ea typeface="Open Sans" pitchFamily="2" charset="0"/>
                <a:cs typeface="Open Sans" pitchFamily="2" charset="0"/>
              </a:rPr>
              <a:t>: Psychiatric disorder that generally presents with delusions, disorganized thinking, hallucinations, and paranoia</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27" name="TextBox 26">
            <a:extLst>
              <a:ext uri="{FF2B5EF4-FFF2-40B4-BE49-F238E27FC236}">
                <a16:creationId xmlns:a16="http://schemas.microsoft.com/office/drawing/2014/main" id="{B877459F-0827-42D5-8274-CA20BD74743C}"/>
              </a:ext>
            </a:extLst>
          </p:cNvPr>
          <p:cNvSpPr txBox="1"/>
          <p:nvPr/>
        </p:nvSpPr>
        <p:spPr>
          <a:xfrm>
            <a:off x="516368" y="2363295"/>
            <a:ext cx="5054600" cy="584775"/>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Cognitive function deficits linked to altered neural activity in task-based functional neuroimaging</a:t>
            </a:r>
            <a:r>
              <a:rPr lang="en-US" sz="1600" baseline="30000" dirty="0">
                <a:latin typeface="Product Sans" panose="020B0403030502040203" pitchFamily="34" charset="0"/>
                <a:ea typeface="Open Sans" pitchFamily="2" charset="0"/>
                <a:cs typeface="Open Sans" pitchFamily="2" charset="0"/>
              </a:rPr>
              <a:t>1</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28" name="TextBox 27">
            <a:extLst>
              <a:ext uri="{FF2B5EF4-FFF2-40B4-BE49-F238E27FC236}">
                <a16:creationId xmlns:a16="http://schemas.microsoft.com/office/drawing/2014/main" id="{72E403C1-7063-4783-AE72-3BFF0D6CDBDD}"/>
              </a:ext>
            </a:extLst>
          </p:cNvPr>
          <p:cNvSpPr txBox="1"/>
          <p:nvPr/>
        </p:nvSpPr>
        <p:spPr>
          <a:xfrm>
            <a:off x="2970067" y="6495191"/>
            <a:ext cx="5653233" cy="261610"/>
          </a:xfrm>
          <a:prstGeom prst="rect">
            <a:avLst/>
          </a:prstGeom>
          <a:noFill/>
        </p:spPr>
        <p:txBody>
          <a:bodyPr wrap="square">
            <a:spAutoFit/>
          </a:bodyPr>
          <a:lstStyle/>
          <a:p>
            <a:pPr algn="ctr"/>
            <a:r>
              <a:rPr lang="en-US" sz="1100" baseline="30000" dirty="0">
                <a:latin typeface="Product Sans" panose="020B0403030502040203" pitchFamily="34" charset="0"/>
                <a:ea typeface="Open Sans" pitchFamily="2" charset="0"/>
                <a:cs typeface="Open Sans" pitchFamily="2" charset="0"/>
              </a:rPr>
              <a:t>1</a:t>
            </a:r>
            <a:r>
              <a:rPr lang="en-US" sz="1100" dirty="0">
                <a:latin typeface="Product Sans" panose="020B0403030502040203" pitchFamily="34" charset="0"/>
                <a:ea typeface="Open Sans" pitchFamily="2" charset="0"/>
                <a:cs typeface="Open Sans" pitchFamily="2" charset="0"/>
              </a:rPr>
              <a:t>Karlsgodt, Sun, and Cannon. </a:t>
            </a:r>
            <a:r>
              <a:rPr lang="en-US" sz="1100" i="1" dirty="0" err="1">
                <a:latin typeface="Product Sans" panose="020B0403030502040203" pitchFamily="34" charset="0"/>
                <a:ea typeface="Open Sans" pitchFamily="2" charset="0"/>
                <a:cs typeface="Open Sans" pitchFamily="2" charset="0"/>
              </a:rPr>
              <a:t>Curr</a:t>
            </a:r>
            <a:r>
              <a:rPr lang="en-US" sz="1100" i="1" dirty="0">
                <a:latin typeface="Product Sans" panose="020B0403030502040203" pitchFamily="34" charset="0"/>
                <a:ea typeface="Open Sans" pitchFamily="2" charset="0"/>
                <a:cs typeface="Open Sans" pitchFamily="2" charset="0"/>
              </a:rPr>
              <a:t> Dir Psychol Sci </a:t>
            </a:r>
            <a:r>
              <a:rPr lang="en-US" sz="1100" dirty="0">
                <a:latin typeface="Product Sans" panose="020B0403030502040203" pitchFamily="34" charset="0"/>
                <a:ea typeface="Open Sans" pitchFamily="2" charset="0"/>
                <a:cs typeface="Open Sans" pitchFamily="2" charset="0"/>
              </a:rPr>
              <a:t>(2010)</a:t>
            </a:r>
            <a:endParaRPr lang="en-AU" sz="1100" dirty="0">
              <a:solidFill>
                <a:schemeClr val="tx1"/>
              </a:solidFill>
              <a:latin typeface="Product Sans" panose="020B0403030502040203" pitchFamily="34" charset="0"/>
              <a:ea typeface="Open Sans" pitchFamily="2" charset="0"/>
              <a:cs typeface="Open Sans" pitchFamily="2" charset="0"/>
            </a:endParaRPr>
          </a:p>
        </p:txBody>
      </p:sp>
      <p:pic>
        <p:nvPicPr>
          <p:cNvPr id="29" name="Picture 28">
            <a:extLst>
              <a:ext uri="{FF2B5EF4-FFF2-40B4-BE49-F238E27FC236}">
                <a16:creationId xmlns:a16="http://schemas.microsoft.com/office/drawing/2014/main" id="{E791B242-AED9-439C-A60E-CDFD94C802A4}"/>
              </a:ext>
            </a:extLst>
          </p:cNvPr>
          <p:cNvPicPr>
            <a:picLocks noChangeAspect="1"/>
          </p:cNvPicPr>
          <p:nvPr/>
        </p:nvPicPr>
        <p:blipFill>
          <a:blip r:embed="rId6"/>
          <a:stretch>
            <a:fillRect/>
          </a:stretch>
        </p:blipFill>
        <p:spPr>
          <a:xfrm>
            <a:off x="6096000" y="1310473"/>
            <a:ext cx="3895725" cy="1308159"/>
          </a:xfrm>
          <a:prstGeom prst="rect">
            <a:avLst/>
          </a:prstGeom>
          <a:ln w="12700">
            <a:solidFill>
              <a:schemeClr val="bg1">
                <a:lumMod val="65000"/>
              </a:schemeClr>
            </a:solidFill>
          </a:ln>
        </p:spPr>
      </p:pic>
      <p:pic>
        <p:nvPicPr>
          <p:cNvPr id="31" name="Picture 30">
            <a:extLst>
              <a:ext uri="{FF2B5EF4-FFF2-40B4-BE49-F238E27FC236}">
                <a16:creationId xmlns:a16="http://schemas.microsoft.com/office/drawing/2014/main" id="{468EE91E-0493-4CAB-A90E-9B6F77DC06D5}"/>
              </a:ext>
            </a:extLst>
          </p:cNvPr>
          <p:cNvPicPr>
            <a:picLocks noChangeAspect="1"/>
          </p:cNvPicPr>
          <p:nvPr/>
        </p:nvPicPr>
        <p:blipFill>
          <a:blip r:embed="rId7"/>
          <a:stretch>
            <a:fillRect/>
          </a:stretch>
        </p:blipFill>
        <p:spPr>
          <a:xfrm>
            <a:off x="7989457" y="2029056"/>
            <a:ext cx="3686175" cy="1179151"/>
          </a:xfrm>
          <a:prstGeom prst="rect">
            <a:avLst/>
          </a:prstGeom>
          <a:ln>
            <a:solidFill>
              <a:schemeClr val="bg1">
                <a:lumMod val="65000"/>
              </a:schemeClr>
            </a:solidFill>
          </a:ln>
        </p:spPr>
      </p:pic>
      <p:pic>
        <p:nvPicPr>
          <p:cNvPr id="33" name="Picture 32">
            <a:extLst>
              <a:ext uri="{FF2B5EF4-FFF2-40B4-BE49-F238E27FC236}">
                <a16:creationId xmlns:a16="http://schemas.microsoft.com/office/drawing/2014/main" id="{FCC53023-5033-4815-AE37-470FA1BCDA3F}"/>
              </a:ext>
            </a:extLst>
          </p:cNvPr>
          <p:cNvPicPr>
            <a:picLocks noChangeAspect="1"/>
          </p:cNvPicPr>
          <p:nvPr/>
        </p:nvPicPr>
        <p:blipFill>
          <a:blip r:embed="rId8"/>
          <a:stretch>
            <a:fillRect/>
          </a:stretch>
        </p:blipFill>
        <p:spPr>
          <a:xfrm>
            <a:off x="6095999" y="3001179"/>
            <a:ext cx="3895725" cy="1125761"/>
          </a:xfrm>
          <a:prstGeom prst="rect">
            <a:avLst/>
          </a:prstGeom>
          <a:ln>
            <a:solidFill>
              <a:schemeClr val="bg1">
                <a:lumMod val="65000"/>
              </a:schemeClr>
            </a:solidFill>
          </a:ln>
        </p:spPr>
      </p:pic>
      <p:pic>
        <p:nvPicPr>
          <p:cNvPr id="35" name="Picture 34">
            <a:extLst>
              <a:ext uri="{FF2B5EF4-FFF2-40B4-BE49-F238E27FC236}">
                <a16:creationId xmlns:a16="http://schemas.microsoft.com/office/drawing/2014/main" id="{2DF2062A-F340-49E1-B45D-D672917C1526}"/>
              </a:ext>
            </a:extLst>
          </p:cNvPr>
          <p:cNvPicPr>
            <a:picLocks noChangeAspect="1"/>
          </p:cNvPicPr>
          <p:nvPr/>
        </p:nvPicPr>
        <p:blipFill>
          <a:blip r:embed="rId9"/>
          <a:stretch>
            <a:fillRect/>
          </a:stretch>
        </p:blipFill>
        <p:spPr>
          <a:xfrm>
            <a:off x="7869434" y="3856340"/>
            <a:ext cx="3806197" cy="1030532"/>
          </a:xfrm>
          <a:prstGeom prst="rect">
            <a:avLst/>
          </a:prstGeom>
          <a:ln>
            <a:solidFill>
              <a:schemeClr val="bg1">
                <a:lumMod val="65000"/>
              </a:schemeClr>
            </a:solidFill>
          </a:ln>
        </p:spPr>
      </p:pic>
      <p:pic>
        <p:nvPicPr>
          <p:cNvPr id="37" name="Picture 36">
            <a:extLst>
              <a:ext uri="{FF2B5EF4-FFF2-40B4-BE49-F238E27FC236}">
                <a16:creationId xmlns:a16="http://schemas.microsoft.com/office/drawing/2014/main" id="{3FD6AB9C-3BE0-481E-B6F4-DCA84D58EDD6}"/>
              </a:ext>
            </a:extLst>
          </p:cNvPr>
          <p:cNvPicPr>
            <a:picLocks noChangeAspect="1"/>
          </p:cNvPicPr>
          <p:nvPr/>
        </p:nvPicPr>
        <p:blipFill>
          <a:blip r:embed="rId10"/>
          <a:stretch>
            <a:fillRect/>
          </a:stretch>
        </p:blipFill>
        <p:spPr>
          <a:xfrm>
            <a:off x="6086475" y="4553415"/>
            <a:ext cx="3895725" cy="1470761"/>
          </a:xfrm>
          <a:prstGeom prst="rect">
            <a:avLst/>
          </a:prstGeom>
          <a:ln>
            <a:solidFill>
              <a:schemeClr val="bg1">
                <a:lumMod val="65000"/>
              </a:schemeClr>
            </a:solidFill>
          </a:ln>
        </p:spPr>
      </p:pic>
      <p:sp>
        <p:nvSpPr>
          <p:cNvPr id="30" name="Rectangle 29">
            <a:extLst>
              <a:ext uri="{FF2B5EF4-FFF2-40B4-BE49-F238E27FC236}">
                <a16:creationId xmlns:a16="http://schemas.microsoft.com/office/drawing/2014/main" id="{674589F9-A5D3-4AF1-877A-C70B3FA1E47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79E03524-CFBD-4F54-8977-28941FE5E0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A19710AA-1EAC-4C84-BFD9-5043D5FBF4F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33041127-BD3D-4D8B-8906-78005725F2D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E489BDAF-9A7B-4FD4-94C7-18520BF46070}"/>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BACKGROUND</a:t>
            </a:r>
            <a:endParaRPr lang="en-AU" sz="14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54456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nodeType="withEffect">
                                  <p:stCondLst>
                                    <p:cond delay="10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150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200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p:bldP spid="14" grpId="0" animBg="1"/>
      <p:bldP spid="23" grpId="0"/>
      <p:bldP spid="24"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D3A86-6B0B-47F2-AD08-07748F69B128}"/>
              </a:ext>
            </a:extLst>
          </p:cNvPr>
          <p:cNvSpPr>
            <a:spLocks noGrp="1"/>
          </p:cNvSpPr>
          <p:nvPr>
            <p:ph type="title"/>
          </p:nvPr>
        </p:nvSpPr>
        <p:spPr>
          <a:xfrm>
            <a:off x="838200" y="155465"/>
            <a:ext cx="10515600" cy="1325563"/>
          </a:xfrm>
        </p:spPr>
        <p:txBody>
          <a:bodyPr/>
          <a:lstStyle/>
          <a:p>
            <a:pPr algn="ctr"/>
            <a:r>
              <a:rPr lang="en-US" dirty="0">
                <a:latin typeface="Product Sans" panose="020B0403030502040203" pitchFamily="34" charset="0"/>
              </a:rPr>
              <a:t>Thank you!</a:t>
            </a:r>
            <a:endParaRPr lang="en-AU" dirty="0">
              <a:latin typeface="Product Sans" panose="020B0403030502040203" pitchFamily="34" charset="0"/>
            </a:endParaRPr>
          </a:p>
        </p:txBody>
      </p:sp>
      <p:pic>
        <p:nvPicPr>
          <p:cNvPr id="5" name="Picture 4">
            <a:extLst>
              <a:ext uri="{FF2B5EF4-FFF2-40B4-BE49-F238E27FC236}">
                <a16:creationId xmlns:a16="http://schemas.microsoft.com/office/drawing/2014/main" id="{38A9F5E5-89F4-47A2-AC55-7C79C05A2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2765" y="4124833"/>
            <a:ext cx="2622586" cy="7377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lide 1">
            <a:extLst>
              <a:ext uri="{FF2B5EF4-FFF2-40B4-BE49-F238E27FC236}">
                <a16:creationId xmlns:a16="http://schemas.microsoft.com/office/drawing/2014/main" id="{BC99D83D-5C9A-4C7F-9786-36FFF4587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08" y="1605677"/>
            <a:ext cx="1475376" cy="1385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FBD76D-88B0-4E10-8DFC-C9CFDD45092D}"/>
              </a:ext>
            </a:extLst>
          </p:cNvPr>
          <p:cNvSpPr txBox="1"/>
          <p:nvPr/>
        </p:nvSpPr>
        <p:spPr>
          <a:xfrm>
            <a:off x="2023025" y="1771232"/>
            <a:ext cx="5067472" cy="923330"/>
          </a:xfrm>
          <a:prstGeom prst="rect">
            <a:avLst/>
          </a:prstGeom>
          <a:noFill/>
        </p:spPr>
        <p:txBody>
          <a:bodyPr wrap="square">
            <a:spAutoFit/>
          </a:bodyPr>
          <a:lstStyle/>
          <a:p>
            <a:r>
              <a:rPr lang="en-US" b="1" dirty="0">
                <a:solidFill>
                  <a:schemeClr val="tx1"/>
                </a:solidFill>
                <a:latin typeface="Product Sans" panose="020B0403030502040203" pitchFamily="34" charset="0"/>
                <a:ea typeface="Open Sans" pitchFamily="2" charset="0"/>
                <a:cs typeface="Open Sans" pitchFamily="2" charset="0"/>
              </a:rPr>
              <a:t>Dynamics and Neural Systems Lab</a:t>
            </a:r>
          </a:p>
          <a:p>
            <a:r>
              <a:rPr lang="en-US" dirty="0">
                <a:latin typeface="Product Sans" panose="020B0403030502040203" pitchFamily="34" charset="0"/>
                <a:ea typeface="Open Sans" pitchFamily="2" charset="0"/>
                <a:cs typeface="Open Sans" pitchFamily="2" charset="0"/>
              </a:rPr>
              <a:t>School of Physics</a:t>
            </a:r>
          </a:p>
          <a:p>
            <a:r>
              <a:rPr lang="en-US" dirty="0">
                <a:solidFill>
                  <a:schemeClr val="tx1"/>
                </a:solidFill>
                <a:latin typeface="Product Sans" panose="020B0403030502040203" pitchFamily="34" charset="0"/>
                <a:ea typeface="Open Sans" pitchFamily="2" charset="0"/>
                <a:cs typeface="Open Sans" pitchFamily="2" charset="0"/>
              </a:rPr>
              <a:t>The University of Sydney</a:t>
            </a:r>
            <a:endParaRPr lang="en-AU" dirty="0">
              <a:solidFill>
                <a:schemeClr val="tx1"/>
              </a:solidFill>
              <a:latin typeface="Product Sans" panose="020B0403030502040203" pitchFamily="34" charset="0"/>
              <a:ea typeface="Open Sans" pitchFamily="2" charset="0"/>
              <a:cs typeface="Open Sans" pitchFamily="2" charset="0"/>
            </a:endParaRPr>
          </a:p>
        </p:txBody>
      </p:sp>
      <p:cxnSp>
        <p:nvCxnSpPr>
          <p:cNvPr id="7" name="Straight Connector 6">
            <a:extLst>
              <a:ext uri="{FF2B5EF4-FFF2-40B4-BE49-F238E27FC236}">
                <a16:creationId xmlns:a16="http://schemas.microsoft.com/office/drawing/2014/main" id="{A1079E6B-BC4E-4F20-9394-D40A681A7C2C}"/>
              </a:ext>
            </a:extLst>
          </p:cNvPr>
          <p:cNvCxnSpPr/>
          <p:nvPr/>
        </p:nvCxnSpPr>
        <p:spPr>
          <a:xfrm>
            <a:off x="8003540" y="1589289"/>
            <a:ext cx="0" cy="507434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28B61D0-2F49-4C4F-AABD-26E0DAF3DF43}"/>
              </a:ext>
            </a:extLst>
          </p:cNvPr>
          <p:cNvSpPr txBox="1"/>
          <p:nvPr/>
        </p:nvSpPr>
        <p:spPr>
          <a:xfrm>
            <a:off x="5059313" y="4695004"/>
            <a:ext cx="1993725" cy="646331"/>
          </a:xfrm>
          <a:prstGeom prst="rect">
            <a:avLst/>
          </a:prstGeom>
          <a:noFill/>
        </p:spPr>
        <p:txBody>
          <a:bodyPr wrap="square">
            <a:spAutoFit/>
          </a:bodyPr>
          <a:lstStyle/>
          <a:p>
            <a:pPr algn="ctr"/>
            <a:r>
              <a:rPr lang="en-US" dirty="0">
                <a:latin typeface="Product Sans" panose="020B0403030502040203" pitchFamily="34" charset="0"/>
                <a:ea typeface="Open Sans" pitchFamily="2" charset="0"/>
                <a:cs typeface="Open Sans" pitchFamily="2" charset="0"/>
              </a:rPr>
              <a:t>Trent Henderson</a:t>
            </a:r>
          </a:p>
          <a:p>
            <a:pPr algn="ctr"/>
            <a:r>
              <a:rPr lang="en-US" u="sng" dirty="0">
                <a:solidFill>
                  <a:schemeClr val="tx1"/>
                </a:solidFill>
                <a:latin typeface="Product Sans" panose="020B0403030502040203" pitchFamily="34" charset="0"/>
                <a:ea typeface="Open Sans" pitchFamily="2" charset="0"/>
                <a:cs typeface="Open Sans" pitchFamily="2" charset="0"/>
              </a:rPr>
              <a:t>Collaborator</a:t>
            </a:r>
            <a:endParaRPr lang="en-AU" u="sng" dirty="0">
              <a:solidFill>
                <a:schemeClr val="tx1"/>
              </a:solidFill>
              <a:latin typeface="Product Sans" panose="020B0403030502040203" pitchFamily="34" charset="0"/>
              <a:ea typeface="Open Sans" pitchFamily="2" charset="0"/>
              <a:cs typeface="Open Sans" pitchFamily="2" charset="0"/>
            </a:endParaRPr>
          </a:p>
        </p:txBody>
      </p:sp>
      <p:sp>
        <p:nvSpPr>
          <p:cNvPr id="10" name="TextBox 9">
            <a:extLst>
              <a:ext uri="{FF2B5EF4-FFF2-40B4-BE49-F238E27FC236}">
                <a16:creationId xmlns:a16="http://schemas.microsoft.com/office/drawing/2014/main" id="{FD4055AC-96D9-45D1-803C-AF94DBE937E8}"/>
              </a:ext>
            </a:extLst>
          </p:cNvPr>
          <p:cNvSpPr txBox="1"/>
          <p:nvPr/>
        </p:nvSpPr>
        <p:spPr>
          <a:xfrm>
            <a:off x="8152791" y="1606132"/>
            <a:ext cx="5067472" cy="400110"/>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With </a:t>
            </a:r>
            <a:r>
              <a:rPr lang="en-US" sz="2000" dirty="0">
                <a:latin typeface="Product Sans" panose="020B0403030502040203" pitchFamily="34" charset="0"/>
                <a:ea typeface="Open Sans" pitchFamily="2" charset="0"/>
                <a:cs typeface="Open Sans" pitchFamily="2" charset="0"/>
              </a:rPr>
              <a:t>support from:</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BE50E5D3-D841-4979-A2E1-89631426FDF8}"/>
              </a:ext>
            </a:extLst>
          </p:cNvPr>
          <p:cNvSpPr txBox="1"/>
          <p:nvPr/>
        </p:nvSpPr>
        <p:spPr>
          <a:xfrm>
            <a:off x="8229616" y="5062479"/>
            <a:ext cx="3641733" cy="1015663"/>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The American Australian Association Graduate Education Fund</a:t>
            </a:r>
            <a:endParaRPr lang="en-AU" sz="2000" dirty="0">
              <a:solidFill>
                <a:schemeClr val="tx1"/>
              </a:solidFill>
              <a:latin typeface="Product Sans" panose="020B0403030502040203" pitchFamily="34" charset="0"/>
              <a:ea typeface="Open Sans" pitchFamily="2" charset="0"/>
              <a:cs typeface="Open Sans" pitchFamily="2" charset="0"/>
            </a:endParaRPr>
          </a:p>
        </p:txBody>
      </p:sp>
      <p:pic>
        <p:nvPicPr>
          <p:cNvPr id="12" name="Picture 14">
            <a:extLst>
              <a:ext uri="{FF2B5EF4-FFF2-40B4-BE49-F238E27FC236}">
                <a16:creationId xmlns:a16="http://schemas.microsoft.com/office/drawing/2014/main" id="{EDBE6B30-3047-4133-A067-3C88C5358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2765" y="1975465"/>
            <a:ext cx="2175552" cy="10877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71F632F-35C1-4A61-A0D2-9E18E746F967}"/>
              </a:ext>
            </a:extLst>
          </p:cNvPr>
          <p:cNvSpPr txBox="1"/>
          <p:nvPr/>
        </p:nvSpPr>
        <p:spPr>
          <a:xfrm>
            <a:off x="8232765" y="3095249"/>
            <a:ext cx="3641734" cy="707886"/>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The University of Sydney Physics Foundation</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D6751419-250E-4F25-A892-24D8E9FD0139}"/>
              </a:ext>
            </a:extLst>
          </p:cNvPr>
          <p:cNvSpPr>
            <a:spLocks noGrp="1"/>
          </p:cNvSpPr>
          <p:nvPr>
            <p:ph type="sldNum" sz="quarter" idx="12"/>
          </p:nvPr>
        </p:nvSpPr>
        <p:spPr/>
        <p:txBody>
          <a:bodyPr/>
          <a:lstStyle/>
          <a:p>
            <a:fld id="{C42B02F8-E519-4AA4-8330-31B4BA7144F5}" type="slidenum">
              <a:rPr lang="en-AU" smtClean="0"/>
              <a:t>20</a:t>
            </a:fld>
            <a:endParaRPr lang="en-AU"/>
          </a:p>
        </p:txBody>
      </p:sp>
      <p:sp>
        <p:nvSpPr>
          <p:cNvPr id="8" name="Date Placeholder 7">
            <a:extLst>
              <a:ext uri="{FF2B5EF4-FFF2-40B4-BE49-F238E27FC236}">
                <a16:creationId xmlns:a16="http://schemas.microsoft.com/office/drawing/2014/main" id="{DB58DA4E-723E-4E4C-A896-59A2F1E201AC}"/>
              </a:ext>
            </a:extLst>
          </p:cNvPr>
          <p:cNvSpPr>
            <a:spLocks noGrp="1"/>
          </p:cNvSpPr>
          <p:nvPr>
            <p:ph type="dt" sz="half" idx="10"/>
          </p:nvPr>
        </p:nvSpPr>
        <p:spPr/>
        <p:txBody>
          <a:bodyPr/>
          <a:lstStyle/>
          <a:p>
            <a:r>
              <a:rPr lang="en-US"/>
              <a:t>CNS 2022</a:t>
            </a:r>
            <a:endParaRPr lang="en-AU"/>
          </a:p>
        </p:txBody>
      </p:sp>
      <p:pic>
        <p:nvPicPr>
          <p:cNvPr id="14" name="Picture 2">
            <a:extLst>
              <a:ext uri="{FF2B5EF4-FFF2-40B4-BE49-F238E27FC236}">
                <a16:creationId xmlns:a16="http://schemas.microsoft.com/office/drawing/2014/main" id="{4A3E5778-B5D7-4050-98AC-21B145940F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739" y="3311522"/>
            <a:ext cx="1231990" cy="125323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72C22E-8717-4B7A-B7D7-7306F0909F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4656" y="3317347"/>
            <a:ext cx="1231582" cy="127414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Dynamics and Neural Systems Lab - Team">
            <a:extLst>
              <a:ext uri="{FF2B5EF4-FFF2-40B4-BE49-F238E27FC236}">
                <a16:creationId xmlns:a16="http://schemas.microsoft.com/office/drawing/2014/main" id="{F4264103-3958-49C2-A13A-9851409C56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8424" y="3317346"/>
            <a:ext cx="1285239" cy="127414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1F91A0D-CE34-4AA0-A807-96F13A4F00A7}"/>
              </a:ext>
            </a:extLst>
          </p:cNvPr>
          <p:cNvSpPr txBox="1"/>
          <p:nvPr/>
        </p:nvSpPr>
        <p:spPr>
          <a:xfrm>
            <a:off x="524253" y="4695005"/>
            <a:ext cx="1762961" cy="646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Ben D. Fulcher</a:t>
            </a:r>
          </a:p>
          <a:p>
            <a:pPr algn="ctr"/>
            <a:r>
              <a:rPr lang="en-US" u="sng" dirty="0">
                <a:latin typeface="Product Sans" panose="020B0403030502040203" pitchFamily="34" charset="0"/>
                <a:ea typeface="Open Sans" pitchFamily="2" charset="0"/>
                <a:cs typeface="Open Sans" pitchFamily="2" charset="0"/>
              </a:rPr>
              <a:t>Supervisor</a:t>
            </a:r>
            <a:endParaRPr lang="en-US" u="sng" dirty="0">
              <a:solidFill>
                <a:schemeClr val="tx1"/>
              </a:solidFill>
              <a:latin typeface="Product Sans" panose="020B0403030502040203" pitchFamily="34" charset="0"/>
              <a:ea typeface="Open Sans" pitchFamily="2" charset="0"/>
              <a:cs typeface="Open Sans" pitchFamily="2" charset="0"/>
            </a:endParaRPr>
          </a:p>
        </p:txBody>
      </p:sp>
      <p:sp>
        <p:nvSpPr>
          <p:cNvPr id="19" name="TextBox 18">
            <a:extLst>
              <a:ext uri="{FF2B5EF4-FFF2-40B4-BE49-F238E27FC236}">
                <a16:creationId xmlns:a16="http://schemas.microsoft.com/office/drawing/2014/main" id="{4DFE964A-BB05-40D6-9DBB-98238B89FB9A}"/>
              </a:ext>
            </a:extLst>
          </p:cNvPr>
          <p:cNvSpPr txBox="1"/>
          <p:nvPr/>
        </p:nvSpPr>
        <p:spPr>
          <a:xfrm>
            <a:off x="2756074" y="4695005"/>
            <a:ext cx="1930225" cy="646331"/>
          </a:xfrm>
          <a:prstGeom prst="rect">
            <a:avLst/>
          </a:prstGeom>
          <a:noFill/>
        </p:spPr>
        <p:txBody>
          <a:bodyPr wrap="square">
            <a:spAutoFit/>
          </a:bodyPr>
          <a:lstStyle/>
          <a:p>
            <a:pPr algn="ctr"/>
            <a:r>
              <a:rPr lang="en-US" dirty="0">
                <a:latin typeface="Product Sans" panose="020B0403030502040203" pitchFamily="34" charset="0"/>
                <a:ea typeface="Open Sans" pitchFamily="2" charset="0"/>
                <a:cs typeface="Open Sans" pitchFamily="2" charset="0"/>
              </a:rPr>
              <a:t>Oliver M. Cliff</a:t>
            </a:r>
          </a:p>
          <a:p>
            <a:pPr algn="ctr"/>
            <a:r>
              <a:rPr lang="en-US" u="sng" dirty="0">
                <a:solidFill>
                  <a:schemeClr val="tx1"/>
                </a:solidFill>
                <a:latin typeface="Product Sans" panose="020B0403030502040203" pitchFamily="34" charset="0"/>
                <a:ea typeface="Open Sans" pitchFamily="2" charset="0"/>
                <a:cs typeface="Open Sans" pitchFamily="2" charset="0"/>
              </a:rPr>
              <a:t>Collaborator</a:t>
            </a:r>
            <a:endParaRPr lang="en-AU"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157107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p:txBody>
          <a:bodyPr>
            <a:normAutofit/>
          </a:bodyPr>
          <a:lstStyle/>
          <a:p>
            <a:r>
              <a:rPr lang="en-US" dirty="0">
                <a:latin typeface="Product Sans" panose="020B0403030502040203" pitchFamily="34" charset="0"/>
                <a:cs typeface="Rod" panose="02030509050101010101" pitchFamily="49" charset="-79"/>
              </a:rPr>
              <a:t>Addressing overfitting in high-dimensional space</a:t>
            </a:r>
            <a:endParaRPr lang="en-AU" dirty="0">
              <a:latin typeface="Product Sans" panose="020B0403030502040203" pitchFamily="34" charset="0"/>
              <a:cs typeface="Rod" panose="02030509050101010101" pitchFamily="49" charset="-79"/>
            </a:endParaRPr>
          </a:p>
        </p:txBody>
      </p:sp>
      <p:pic>
        <p:nvPicPr>
          <p:cNvPr id="5" name="Picture 4">
            <a:extLst>
              <a:ext uri="{FF2B5EF4-FFF2-40B4-BE49-F238E27FC236}">
                <a16:creationId xmlns:a16="http://schemas.microsoft.com/office/drawing/2014/main" id="{5A278427-AA77-4538-A14B-D34D449890EA}"/>
              </a:ext>
            </a:extLst>
          </p:cNvPr>
          <p:cNvPicPr>
            <a:picLocks noChangeAspect="1"/>
          </p:cNvPicPr>
          <p:nvPr/>
        </p:nvPicPr>
        <p:blipFill rotWithShape="1">
          <a:blip r:embed="rId2"/>
          <a:srcRect r="1326"/>
          <a:stretch/>
        </p:blipFill>
        <p:spPr>
          <a:xfrm>
            <a:off x="838200" y="2452689"/>
            <a:ext cx="5714999" cy="3795712"/>
          </a:xfrm>
          <a:prstGeom prst="rect">
            <a:avLst/>
          </a:prstGeom>
        </p:spPr>
      </p:pic>
      <p:cxnSp>
        <p:nvCxnSpPr>
          <p:cNvPr id="7" name="Straight Arrow Connector 6">
            <a:extLst>
              <a:ext uri="{FF2B5EF4-FFF2-40B4-BE49-F238E27FC236}">
                <a16:creationId xmlns:a16="http://schemas.microsoft.com/office/drawing/2014/main" id="{6BED3068-AEAD-4925-9E89-231795E19A05}"/>
              </a:ext>
            </a:extLst>
          </p:cNvPr>
          <p:cNvCxnSpPr>
            <a:cxnSpLocks/>
          </p:cNvCxnSpPr>
          <p:nvPr/>
        </p:nvCxnSpPr>
        <p:spPr>
          <a:xfrm>
            <a:off x="2819400" y="2147610"/>
            <a:ext cx="342900" cy="417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6FE882-430E-4A3D-A153-4DEACFE8C0E3}"/>
              </a:ext>
            </a:extLst>
          </p:cNvPr>
          <p:cNvSpPr txBox="1"/>
          <p:nvPr/>
        </p:nvSpPr>
        <p:spPr>
          <a:xfrm>
            <a:off x="634544" y="1778278"/>
            <a:ext cx="6199133" cy="369332"/>
          </a:xfrm>
          <a:prstGeom prst="rect">
            <a:avLst/>
          </a:prstGeom>
          <a:noFill/>
        </p:spPr>
        <p:txBody>
          <a:bodyPr wrap="none" rtlCol="0">
            <a:spAutoFit/>
          </a:bodyPr>
          <a:lstStyle/>
          <a:p>
            <a:r>
              <a:rPr lang="en-US" dirty="0">
                <a:latin typeface="Product Sans" panose="020B0403030502040203" pitchFamily="34" charset="0"/>
              </a:rPr>
              <a:t>~85 PCs sufficient to hit 100% in-sample balanced accuracy</a:t>
            </a:r>
            <a:endParaRPr lang="en-AU" dirty="0">
              <a:latin typeface="Product Sans" panose="020B0403030502040203" pitchFamily="34" charset="0"/>
            </a:endParaRPr>
          </a:p>
        </p:txBody>
      </p:sp>
      <p:sp>
        <p:nvSpPr>
          <p:cNvPr id="11" name="TextBox 10">
            <a:extLst>
              <a:ext uri="{FF2B5EF4-FFF2-40B4-BE49-F238E27FC236}">
                <a16:creationId xmlns:a16="http://schemas.microsoft.com/office/drawing/2014/main" id="{A8079E59-C280-430A-88D9-7E8A2C192062}"/>
              </a:ext>
            </a:extLst>
          </p:cNvPr>
          <p:cNvSpPr txBox="1"/>
          <p:nvPr/>
        </p:nvSpPr>
        <p:spPr>
          <a:xfrm>
            <a:off x="5422445" y="6123543"/>
            <a:ext cx="6566356" cy="646331"/>
          </a:xfrm>
          <a:prstGeom prst="rect">
            <a:avLst/>
          </a:prstGeom>
          <a:noFill/>
        </p:spPr>
        <p:txBody>
          <a:bodyPr wrap="square" rtlCol="0">
            <a:spAutoFit/>
          </a:bodyPr>
          <a:lstStyle/>
          <a:p>
            <a:r>
              <a:rPr lang="en-US" dirty="0">
                <a:latin typeface="Product Sans" panose="020B0403030502040203" pitchFamily="34" charset="0"/>
              </a:rPr>
              <a:t>When the full set of PCs is used, there is a </a:t>
            </a:r>
            <a:r>
              <a:rPr lang="en-US" dirty="0" err="1">
                <a:latin typeface="Product Sans" panose="020B0403030502040203" pitchFamily="34" charset="0"/>
              </a:rPr>
              <a:t>dropoff</a:t>
            </a:r>
            <a:r>
              <a:rPr lang="en-US" dirty="0">
                <a:latin typeface="Product Sans" panose="020B0403030502040203" pitchFamily="34" charset="0"/>
              </a:rPr>
              <a:t> in out-of-sample balanced accuracy</a:t>
            </a:r>
            <a:endParaRPr lang="en-AU" dirty="0">
              <a:latin typeface="Product Sans" panose="020B0403030502040203" pitchFamily="34" charset="0"/>
            </a:endParaRPr>
          </a:p>
        </p:txBody>
      </p:sp>
      <p:cxnSp>
        <p:nvCxnSpPr>
          <p:cNvPr id="12" name="Straight Arrow Connector 11">
            <a:extLst>
              <a:ext uri="{FF2B5EF4-FFF2-40B4-BE49-F238E27FC236}">
                <a16:creationId xmlns:a16="http://schemas.microsoft.com/office/drawing/2014/main" id="{51549F9D-9C79-4630-8382-B6E7D608AD92}"/>
              </a:ext>
            </a:extLst>
          </p:cNvPr>
          <p:cNvCxnSpPr>
            <a:cxnSpLocks/>
          </p:cNvCxnSpPr>
          <p:nvPr/>
        </p:nvCxnSpPr>
        <p:spPr>
          <a:xfrm flipH="1" flipV="1">
            <a:off x="5080000" y="5143500"/>
            <a:ext cx="520700" cy="98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459097-E1FD-4762-A04E-0EA059A989D2}"/>
              </a:ext>
            </a:extLst>
          </p:cNvPr>
          <p:cNvSpPr txBox="1"/>
          <p:nvPr/>
        </p:nvSpPr>
        <p:spPr>
          <a:xfrm>
            <a:off x="5422445" y="2565400"/>
            <a:ext cx="6566356" cy="923330"/>
          </a:xfrm>
          <a:prstGeom prst="rect">
            <a:avLst/>
          </a:prstGeom>
          <a:noFill/>
        </p:spPr>
        <p:txBody>
          <a:bodyPr wrap="square" rtlCol="0">
            <a:spAutoFit/>
          </a:bodyPr>
          <a:lstStyle/>
          <a:p>
            <a:r>
              <a:rPr lang="en-US" dirty="0">
                <a:highlight>
                  <a:srgbClr val="FFFF00"/>
                </a:highlight>
                <a:latin typeface="Product Sans" panose="020B0403030502040203" pitchFamily="34" charset="0"/>
              </a:rPr>
              <a:t>Important question: these balanced accuracy values are still all lower than the final balanced accuracy values from the full results?</a:t>
            </a:r>
            <a:endParaRPr lang="en-AU" dirty="0">
              <a:highlight>
                <a:srgbClr val="FFFF00"/>
              </a:highlight>
              <a:latin typeface="Product Sans" panose="020B0403030502040203" pitchFamily="34" charset="0"/>
            </a:endParaRPr>
          </a:p>
        </p:txBody>
      </p:sp>
      <p:sp>
        <p:nvSpPr>
          <p:cNvPr id="4" name="Slide Number Placeholder 3">
            <a:extLst>
              <a:ext uri="{FF2B5EF4-FFF2-40B4-BE49-F238E27FC236}">
                <a16:creationId xmlns:a16="http://schemas.microsoft.com/office/drawing/2014/main" id="{8864D11B-B80C-4039-B36A-753B45419FC1}"/>
              </a:ext>
            </a:extLst>
          </p:cNvPr>
          <p:cNvSpPr>
            <a:spLocks noGrp="1"/>
          </p:cNvSpPr>
          <p:nvPr>
            <p:ph type="sldNum" sz="quarter" idx="12"/>
          </p:nvPr>
        </p:nvSpPr>
        <p:spPr/>
        <p:txBody>
          <a:bodyPr/>
          <a:lstStyle/>
          <a:p>
            <a:fld id="{C42B02F8-E519-4AA4-8330-31B4BA7144F5}" type="slidenum">
              <a:rPr lang="en-AU" smtClean="0"/>
              <a:t>21</a:t>
            </a:fld>
            <a:endParaRPr lang="en-AU"/>
          </a:p>
        </p:txBody>
      </p:sp>
      <p:sp>
        <p:nvSpPr>
          <p:cNvPr id="6" name="Date Placeholder 5">
            <a:extLst>
              <a:ext uri="{FF2B5EF4-FFF2-40B4-BE49-F238E27FC236}">
                <a16:creationId xmlns:a16="http://schemas.microsoft.com/office/drawing/2014/main" id="{87F965F9-34DB-463E-B1DD-FB036BD07B14}"/>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3370119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311605" y="88038"/>
            <a:ext cx="11400104" cy="786342"/>
          </a:xfrm>
        </p:spPr>
        <p:txBody>
          <a:bodyPr>
            <a:normAutofit/>
          </a:bodyPr>
          <a:lstStyle/>
          <a:p>
            <a:pPr algn="ctr"/>
            <a:r>
              <a:rPr lang="en-US" sz="3200" dirty="0">
                <a:latin typeface="Product Sans" panose="020B0403030502040203" pitchFamily="34" charset="0"/>
                <a:cs typeface="Rod" panose="02030509050101010101" pitchFamily="49" charset="-79"/>
              </a:rPr>
              <a:t>The combination of brain region X time-series dynamics</a:t>
            </a:r>
            <a:endParaRPr lang="en-AU" sz="3200" dirty="0">
              <a:latin typeface="Product Sans" panose="020B0403030502040203" pitchFamily="34" charset="0"/>
              <a:cs typeface="Rod" panose="02030509050101010101" pitchFamily="49" charset="-79"/>
            </a:endParaRPr>
          </a:p>
        </p:txBody>
      </p:sp>
      <p:sp>
        <p:nvSpPr>
          <p:cNvPr id="24" name="Rectangle 23">
            <a:extLst>
              <a:ext uri="{FF2B5EF4-FFF2-40B4-BE49-F238E27FC236}">
                <a16:creationId xmlns:a16="http://schemas.microsoft.com/office/drawing/2014/main" id="{61F33A76-2CF1-4A13-9493-1774B3ECA009}"/>
              </a:ext>
            </a:extLst>
          </p:cNvPr>
          <p:cNvSpPr/>
          <p:nvPr/>
        </p:nvSpPr>
        <p:spPr>
          <a:xfrm>
            <a:off x="3261149" y="4385846"/>
            <a:ext cx="4534339" cy="2169622"/>
          </a:xfrm>
          <a:prstGeom prst="rect">
            <a:avLst/>
          </a:prstGeom>
          <a:noFill/>
          <a:ln w="38100">
            <a:solidFill>
              <a:srgbClr val="D964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5038F3E5-E415-4BFC-81B3-4E393425C493}"/>
              </a:ext>
            </a:extLst>
          </p:cNvPr>
          <p:cNvSpPr txBox="1"/>
          <p:nvPr/>
        </p:nvSpPr>
        <p:spPr>
          <a:xfrm>
            <a:off x="3519766" y="4464736"/>
            <a:ext cx="4164883" cy="938719"/>
          </a:xfrm>
          <a:prstGeom prst="rect">
            <a:avLst/>
          </a:prstGeom>
          <a:noFill/>
        </p:spPr>
        <p:txBody>
          <a:bodyPr wrap="square">
            <a:spAutoFit/>
          </a:bodyPr>
          <a:lstStyle/>
          <a:p>
            <a:r>
              <a:rPr lang="en-US" sz="1100" dirty="0">
                <a:latin typeface="Product Sans" panose="020B0403030502040203" pitchFamily="34" charset="0"/>
                <a:ea typeface="Open Sans" pitchFamily="2" charset="0"/>
                <a:cs typeface="Open Sans" pitchFamily="2" charset="0"/>
              </a:rPr>
              <a:t>R superior temporal, R accumbens, L </a:t>
            </a:r>
            <a:r>
              <a:rPr lang="en-US" sz="1100" dirty="0" err="1">
                <a:latin typeface="Product Sans" panose="020B0403030502040203" pitchFamily="34" charset="0"/>
                <a:ea typeface="Open Sans" pitchFamily="2" charset="0"/>
                <a:cs typeface="Open Sans" pitchFamily="2" charset="0"/>
              </a:rPr>
              <a:t>parahippocampal</a:t>
            </a:r>
            <a:r>
              <a:rPr lang="en-US" sz="1100" dirty="0">
                <a:latin typeface="Product Sans" panose="020B0403030502040203" pitchFamily="34" charset="0"/>
                <a:ea typeface="Open Sans" pitchFamily="2" charset="0"/>
                <a:cs typeface="Open Sans" pitchFamily="2" charset="0"/>
              </a:rPr>
              <a:t>, R supramarginal, L pars orbitalis, L superior frontal, R superior frontal, L pars </a:t>
            </a:r>
            <a:r>
              <a:rPr lang="en-US" sz="1100" dirty="0" err="1">
                <a:latin typeface="Product Sans" panose="020B0403030502040203" pitchFamily="34" charset="0"/>
                <a:ea typeface="Open Sans" pitchFamily="2" charset="0"/>
                <a:cs typeface="Open Sans" pitchFamily="2" charset="0"/>
              </a:rPr>
              <a:t>opercularis</a:t>
            </a:r>
            <a:r>
              <a:rPr lang="en-US" sz="1100" dirty="0">
                <a:latin typeface="Product Sans" panose="020B0403030502040203" pitchFamily="34" charset="0"/>
                <a:ea typeface="Open Sans" pitchFamily="2" charset="0"/>
                <a:cs typeface="Open Sans" pitchFamily="2" charset="0"/>
              </a:rPr>
              <a:t>, L superior parietal, R rostral middle frontal, R pallidum, R temporal pole, R frontal pole, L precentral, R paracentral, R putamen, R cuneus</a:t>
            </a:r>
            <a:endParaRPr lang="en-AU" sz="1100" dirty="0">
              <a:solidFill>
                <a:schemeClr val="tx1"/>
              </a:solidFill>
              <a:latin typeface="Product Sans" panose="020B0403030502040203" pitchFamily="34" charset="0"/>
              <a:ea typeface="Open Sans" pitchFamily="2" charset="0"/>
              <a:cs typeface="Open Sans" pitchFamily="2" charset="0"/>
            </a:endParaRPr>
          </a:p>
        </p:txBody>
      </p:sp>
      <p:cxnSp>
        <p:nvCxnSpPr>
          <p:cNvPr id="32" name="Straight Arrow Connector 31">
            <a:extLst>
              <a:ext uri="{FF2B5EF4-FFF2-40B4-BE49-F238E27FC236}">
                <a16:creationId xmlns:a16="http://schemas.microsoft.com/office/drawing/2014/main" id="{0430604A-3D35-4643-B94E-3AA4C8BE7FDF}"/>
              </a:ext>
            </a:extLst>
          </p:cNvPr>
          <p:cNvCxnSpPr>
            <a:cxnSpLocks/>
          </p:cNvCxnSpPr>
          <p:nvPr/>
        </p:nvCxnSpPr>
        <p:spPr>
          <a:xfrm flipV="1">
            <a:off x="3399695" y="4689606"/>
            <a:ext cx="0" cy="479850"/>
          </a:xfrm>
          <a:prstGeom prst="straightConnector1">
            <a:avLst/>
          </a:prstGeom>
          <a:ln w="38100">
            <a:solidFill>
              <a:srgbClr val="B9293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D03537C-D080-478E-AFFD-5B1053DC34A7}"/>
              </a:ext>
            </a:extLst>
          </p:cNvPr>
          <p:cNvCxnSpPr>
            <a:cxnSpLocks/>
          </p:cNvCxnSpPr>
          <p:nvPr/>
        </p:nvCxnSpPr>
        <p:spPr>
          <a:xfrm>
            <a:off x="3399695" y="5700419"/>
            <a:ext cx="0" cy="479850"/>
          </a:xfrm>
          <a:prstGeom prst="straightConnector1">
            <a:avLst/>
          </a:prstGeom>
          <a:ln w="38100">
            <a:solidFill>
              <a:srgbClr val="3070B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83C17FE-20A8-4A16-950A-79D0D9732534}"/>
              </a:ext>
            </a:extLst>
          </p:cNvPr>
          <p:cNvSpPr txBox="1"/>
          <p:nvPr/>
        </p:nvSpPr>
        <p:spPr>
          <a:xfrm>
            <a:off x="3501294" y="5389276"/>
            <a:ext cx="4294193" cy="1107996"/>
          </a:xfrm>
          <a:prstGeom prst="rect">
            <a:avLst/>
          </a:prstGeom>
          <a:noFill/>
        </p:spPr>
        <p:txBody>
          <a:bodyPr wrap="square">
            <a:spAutoFit/>
          </a:bodyPr>
          <a:lstStyle/>
          <a:p>
            <a:r>
              <a:rPr lang="en-US" sz="1100" dirty="0">
                <a:solidFill>
                  <a:schemeClr val="tx1"/>
                </a:solidFill>
                <a:latin typeface="Product Sans" panose="020B0403030502040203" pitchFamily="34" charset="0"/>
                <a:ea typeface="Open Sans" pitchFamily="2" charset="0"/>
                <a:cs typeface="Open Sans" pitchFamily="2" charset="0"/>
              </a:rPr>
              <a:t>R pars triangularis, R caudal anterior cingulate, R medial orbitofrontal, L isthmus cingulate, L rostral anterior cingulate, L posterior cingulate, L supramarginal, L postcentral, R </a:t>
            </a:r>
            <a:r>
              <a:rPr lang="en-US" sz="1100" dirty="0" err="1">
                <a:solidFill>
                  <a:schemeClr val="tx1"/>
                </a:solidFill>
                <a:latin typeface="Product Sans" panose="020B0403030502040203" pitchFamily="34" charset="0"/>
                <a:ea typeface="Open Sans" pitchFamily="2" charset="0"/>
                <a:cs typeface="Open Sans" pitchFamily="2" charset="0"/>
              </a:rPr>
              <a:t>parahippocampal</a:t>
            </a:r>
            <a:r>
              <a:rPr lang="en-US" sz="1100" dirty="0">
                <a:solidFill>
                  <a:schemeClr val="tx1"/>
                </a:solidFill>
                <a:latin typeface="Product Sans" panose="020B0403030502040203" pitchFamily="34" charset="0"/>
                <a:ea typeface="Open Sans" pitchFamily="2" charset="0"/>
                <a:cs typeface="Open Sans" pitchFamily="2" charset="0"/>
              </a:rPr>
              <a:t>, L inferior temporal, L frontal pole, L putamen, R lingual, R postcentral, R inferior parietal, L fusiform, R transverse temporal, L caudal anterior cingulate, L superior temporal</a:t>
            </a:r>
            <a:endParaRPr lang="en-AU" sz="1100" dirty="0">
              <a:solidFill>
                <a:schemeClr val="tx1"/>
              </a:solidFill>
              <a:latin typeface="Product Sans" panose="020B0403030502040203" pitchFamily="34" charset="0"/>
              <a:ea typeface="Open Sans" pitchFamily="2" charset="0"/>
              <a:cs typeface="Open Sans" pitchFamily="2" charset="0"/>
            </a:endParaRPr>
          </a:p>
        </p:txBody>
      </p:sp>
      <p:sp>
        <p:nvSpPr>
          <p:cNvPr id="35" name="Rectangle 34">
            <a:extLst>
              <a:ext uri="{FF2B5EF4-FFF2-40B4-BE49-F238E27FC236}">
                <a16:creationId xmlns:a16="http://schemas.microsoft.com/office/drawing/2014/main" id="{05946209-B317-4AAA-824F-317F2C75FDF1}"/>
              </a:ext>
            </a:extLst>
          </p:cNvPr>
          <p:cNvSpPr/>
          <p:nvPr/>
        </p:nvSpPr>
        <p:spPr>
          <a:xfrm>
            <a:off x="7878609" y="4381576"/>
            <a:ext cx="1584279" cy="2169622"/>
          </a:xfrm>
          <a:prstGeom prst="rect">
            <a:avLst/>
          </a:prstGeom>
          <a:noFill/>
          <a:ln w="38100">
            <a:solidFill>
              <a:srgbClr val="F2AE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6" name="Straight Arrow Connector 35">
            <a:extLst>
              <a:ext uri="{FF2B5EF4-FFF2-40B4-BE49-F238E27FC236}">
                <a16:creationId xmlns:a16="http://schemas.microsoft.com/office/drawing/2014/main" id="{10DB4E41-3EA7-4D4A-AC03-DD4AD1F46731}"/>
              </a:ext>
            </a:extLst>
          </p:cNvPr>
          <p:cNvCxnSpPr>
            <a:cxnSpLocks/>
          </p:cNvCxnSpPr>
          <p:nvPr/>
        </p:nvCxnSpPr>
        <p:spPr>
          <a:xfrm flipV="1">
            <a:off x="8004022" y="4658639"/>
            <a:ext cx="0" cy="479850"/>
          </a:xfrm>
          <a:prstGeom prst="straightConnector1">
            <a:avLst/>
          </a:prstGeom>
          <a:ln w="38100">
            <a:solidFill>
              <a:srgbClr val="B9293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F66AE4-F59F-4962-B156-2A08472EC3BE}"/>
              </a:ext>
            </a:extLst>
          </p:cNvPr>
          <p:cNvCxnSpPr>
            <a:cxnSpLocks/>
          </p:cNvCxnSpPr>
          <p:nvPr/>
        </p:nvCxnSpPr>
        <p:spPr>
          <a:xfrm>
            <a:off x="8004022" y="5811255"/>
            <a:ext cx="0" cy="479850"/>
          </a:xfrm>
          <a:prstGeom prst="straightConnector1">
            <a:avLst/>
          </a:prstGeom>
          <a:ln w="38100">
            <a:solidFill>
              <a:srgbClr val="3070B2"/>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59A1506-D8E7-46A6-8150-DF257529056B}"/>
              </a:ext>
            </a:extLst>
          </p:cNvPr>
          <p:cNvSpPr txBox="1"/>
          <p:nvPr/>
        </p:nvSpPr>
        <p:spPr>
          <a:xfrm>
            <a:off x="8035633" y="4475623"/>
            <a:ext cx="1427255" cy="1107996"/>
          </a:xfrm>
          <a:prstGeom prst="rect">
            <a:avLst/>
          </a:prstGeom>
          <a:noFill/>
        </p:spPr>
        <p:txBody>
          <a:bodyPr wrap="square">
            <a:spAutoFit/>
          </a:bodyPr>
          <a:lstStyle/>
          <a:p>
            <a:r>
              <a:rPr lang="en-US" sz="1100" dirty="0">
                <a:latin typeface="Product Sans" panose="020B0403030502040203" pitchFamily="34" charset="0"/>
                <a:ea typeface="Open Sans" pitchFamily="2" charset="0"/>
                <a:cs typeface="Open Sans" pitchFamily="2" charset="0"/>
              </a:rPr>
              <a:t>R pars triangularis, R fusiform, R caudal middle frontal, L </a:t>
            </a:r>
            <a:r>
              <a:rPr lang="en-US" sz="1100" dirty="0" err="1">
                <a:latin typeface="Product Sans" panose="020B0403030502040203" pitchFamily="34" charset="0"/>
                <a:ea typeface="Open Sans" pitchFamily="2" charset="0"/>
                <a:cs typeface="Open Sans" pitchFamily="2" charset="0"/>
              </a:rPr>
              <a:t>parahippocampal</a:t>
            </a:r>
            <a:r>
              <a:rPr lang="en-US" sz="1100" dirty="0">
                <a:latin typeface="Product Sans" panose="020B0403030502040203" pitchFamily="34" charset="0"/>
                <a:ea typeface="Open Sans" pitchFamily="2" charset="0"/>
                <a:cs typeface="Open Sans" pitchFamily="2" charset="0"/>
              </a:rPr>
              <a:t>, L temporal pole, L inferior parietal</a:t>
            </a:r>
            <a:endParaRPr lang="en-AU" sz="1100" dirty="0">
              <a:solidFill>
                <a:schemeClr val="tx1"/>
              </a:solidFill>
              <a:latin typeface="Product Sans" panose="020B0403030502040203" pitchFamily="34" charset="0"/>
              <a:ea typeface="Open Sans" pitchFamily="2" charset="0"/>
              <a:cs typeface="Open Sans" pitchFamily="2" charset="0"/>
            </a:endParaRPr>
          </a:p>
        </p:txBody>
      </p:sp>
      <p:sp>
        <p:nvSpPr>
          <p:cNvPr id="39" name="TextBox 38">
            <a:extLst>
              <a:ext uri="{FF2B5EF4-FFF2-40B4-BE49-F238E27FC236}">
                <a16:creationId xmlns:a16="http://schemas.microsoft.com/office/drawing/2014/main" id="{A6D9A629-14AD-422B-B65D-B13D58D35262}"/>
              </a:ext>
            </a:extLst>
          </p:cNvPr>
          <p:cNvSpPr txBox="1"/>
          <p:nvPr/>
        </p:nvSpPr>
        <p:spPr>
          <a:xfrm>
            <a:off x="8056417" y="5644191"/>
            <a:ext cx="1339271" cy="769441"/>
          </a:xfrm>
          <a:prstGeom prst="rect">
            <a:avLst/>
          </a:prstGeom>
          <a:noFill/>
        </p:spPr>
        <p:txBody>
          <a:bodyPr wrap="square">
            <a:spAutoFit/>
          </a:bodyPr>
          <a:lstStyle/>
          <a:p>
            <a:r>
              <a:rPr lang="en-US" sz="1100" dirty="0">
                <a:solidFill>
                  <a:schemeClr val="tx1"/>
                </a:solidFill>
                <a:latin typeface="Product Sans" panose="020B0403030502040203" pitchFamily="34" charset="0"/>
                <a:ea typeface="Open Sans" pitchFamily="2" charset="0"/>
                <a:cs typeface="Open Sans" pitchFamily="2" charset="0"/>
              </a:rPr>
              <a:t>L frontal pole, R supramarginal, L hippocampus, R precuneus</a:t>
            </a:r>
            <a:endParaRPr lang="en-AU" sz="1100" dirty="0">
              <a:solidFill>
                <a:schemeClr val="tx1"/>
              </a:solidFill>
              <a:latin typeface="Product Sans" panose="020B0403030502040203" pitchFamily="34" charset="0"/>
              <a:ea typeface="Open Sans" pitchFamily="2" charset="0"/>
              <a:cs typeface="Open Sans" pitchFamily="2" charset="0"/>
            </a:endParaRPr>
          </a:p>
        </p:txBody>
      </p:sp>
      <p:sp>
        <p:nvSpPr>
          <p:cNvPr id="40" name="Rectangle 39">
            <a:extLst>
              <a:ext uri="{FF2B5EF4-FFF2-40B4-BE49-F238E27FC236}">
                <a16:creationId xmlns:a16="http://schemas.microsoft.com/office/drawing/2014/main" id="{10D9EACB-03E6-4BFA-8AD3-CF378CE7870F}"/>
              </a:ext>
            </a:extLst>
          </p:cNvPr>
          <p:cNvSpPr/>
          <p:nvPr/>
        </p:nvSpPr>
        <p:spPr>
          <a:xfrm>
            <a:off x="9553629" y="4381576"/>
            <a:ext cx="1336041" cy="2169622"/>
          </a:xfrm>
          <a:prstGeom prst="rect">
            <a:avLst/>
          </a:prstGeom>
          <a:noFill/>
          <a:ln w="38100">
            <a:solidFill>
              <a:srgbClr val="F2E3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1" name="Straight Arrow Connector 40">
            <a:extLst>
              <a:ext uri="{FF2B5EF4-FFF2-40B4-BE49-F238E27FC236}">
                <a16:creationId xmlns:a16="http://schemas.microsoft.com/office/drawing/2014/main" id="{3D06A63C-5101-4110-8FA9-A11788D24774}"/>
              </a:ext>
            </a:extLst>
          </p:cNvPr>
          <p:cNvCxnSpPr>
            <a:cxnSpLocks/>
          </p:cNvCxnSpPr>
          <p:nvPr/>
        </p:nvCxnSpPr>
        <p:spPr>
          <a:xfrm flipV="1">
            <a:off x="9679042" y="4643981"/>
            <a:ext cx="0" cy="479850"/>
          </a:xfrm>
          <a:prstGeom prst="straightConnector1">
            <a:avLst/>
          </a:prstGeom>
          <a:ln w="38100">
            <a:solidFill>
              <a:srgbClr val="B9293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9B88CBF-4B58-40A9-BD9B-2F17BE303BE8}"/>
              </a:ext>
            </a:extLst>
          </p:cNvPr>
          <p:cNvCxnSpPr>
            <a:cxnSpLocks/>
          </p:cNvCxnSpPr>
          <p:nvPr/>
        </p:nvCxnSpPr>
        <p:spPr>
          <a:xfrm>
            <a:off x="9679042" y="5796597"/>
            <a:ext cx="0" cy="479850"/>
          </a:xfrm>
          <a:prstGeom prst="straightConnector1">
            <a:avLst/>
          </a:prstGeom>
          <a:ln w="38100">
            <a:solidFill>
              <a:srgbClr val="3070B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B3B9875-D2B6-4876-BD95-DC068A105B0D}"/>
              </a:ext>
            </a:extLst>
          </p:cNvPr>
          <p:cNvSpPr txBox="1"/>
          <p:nvPr/>
        </p:nvSpPr>
        <p:spPr>
          <a:xfrm>
            <a:off x="9710654" y="4460965"/>
            <a:ext cx="1179016" cy="769441"/>
          </a:xfrm>
          <a:prstGeom prst="rect">
            <a:avLst/>
          </a:prstGeom>
          <a:noFill/>
        </p:spPr>
        <p:txBody>
          <a:bodyPr wrap="square">
            <a:spAutoFit/>
          </a:bodyPr>
          <a:lstStyle/>
          <a:p>
            <a:r>
              <a:rPr lang="en-US" sz="1100" dirty="0">
                <a:latin typeface="Product Sans" panose="020B0403030502040203" pitchFamily="34" charset="0"/>
                <a:ea typeface="Open Sans" pitchFamily="2" charset="0"/>
                <a:cs typeface="Open Sans" pitchFamily="2" charset="0"/>
              </a:rPr>
              <a:t>L middle temporal, R pars triangularis, L superior parietal</a:t>
            </a:r>
            <a:endParaRPr lang="en-AU" sz="1100" dirty="0">
              <a:solidFill>
                <a:schemeClr val="tx1"/>
              </a:solidFill>
              <a:latin typeface="Product Sans" panose="020B0403030502040203" pitchFamily="34" charset="0"/>
              <a:ea typeface="Open Sans" pitchFamily="2" charset="0"/>
              <a:cs typeface="Open Sans" pitchFamily="2" charset="0"/>
            </a:endParaRPr>
          </a:p>
        </p:txBody>
      </p:sp>
      <p:sp>
        <p:nvSpPr>
          <p:cNvPr id="44" name="TextBox 43">
            <a:extLst>
              <a:ext uri="{FF2B5EF4-FFF2-40B4-BE49-F238E27FC236}">
                <a16:creationId xmlns:a16="http://schemas.microsoft.com/office/drawing/2014/main" id="{9D8C9A42-A5B1-4577-A4C6-2AB0DF95375A}"/>
              </a:ext>
            </a:extLst>
          </p:cNvPr>
          <p:cNvSpPr txBox="1"/>
          <p:nvPr/>
        </p:nvSpPr>
        <p:spPr>
          <a:xfrm>
            <a:off x="9731438" y="5629533"/>
            <a:ext cx="1158232" cy="600164"/>
          </a:xfrm>
          <a:prstGeom prst="rect">
            <a:avLst/>
          </a:prstGeom>
          <a:noFill/>
        </p:spPr>
        <p:txBody>
          <a:bodyPr wrap="square">
            <a:spAutoFit/>
          </a:bodyPr>
          <a:lstStyle/>
          <a:p>
            <a:r>
              <a:rPr lang="en-US" sz="1100" dirty="0">
                <a:solidFill>
                  <a:schemeClr val="tx1"/>
                </a:solidFill>
                <a:latin typeface="Product Sans" panose="020B0403030502040203" pitchFamily="34" charset="0"/>
                <a:ea typeface="Open Sans" pitchFamily="2" charset="0"/>
                <a:cs typeface="Open Sans" pitchFamily="2" charset="0"/>
              </a:rPr>
              <a:t>R precentral, R pallidum, L lingual</a:t>
            </a:r>
            <a:endParaRPr lang="en-AU" sz="1100" dirty="0">
              <a:solidFill>
                <a:schemeClr val="tx1"/>
              </a:solidFill>
              <a:latin typeface="Product Sans" panose="020B0403030502040203" pitchFamily="34" charset="0"/>
              <a:ea typeface="Open Sans" pitchFamily="2" charset="0"/>
              <a:cs typeface="Open Sans" pitchFamily="2" charset="0"/>
            </a:endParaRPr>
          </a:p>
        </p:txBody>
      </p:sp>
      <p:sp>
        <p:nvSpPr>
          <p:cNvPr id="45" name="Rectangle 44">
            <a:extLst>
              <a:ext uri="{FF2B5EF4-FFF2-40B4-BE49-F238E27FC236}">
                <a16:creationId xmlns:a16="http://schemas.microsoft.com/office/drawing/2014/main" id="{3E2C3699-1366-4EA3-AB27-239FE11D29D7}"/>
              </a:ext>
            </a:extLst>
          </p:cNvPr>
          <p:cNvSpPr/>
          <p:nvPr/>
        </p:nvSpPr>
        <p:spPr>
          <a:xfrm>
            <a:off x="10980412" y="4379695"/>
            <a:ext cx="962204" cy="2169622"/>
          </a:xfrm>
          <a:prstGeom prst="rect">
            <a:avLst/>
          </a:prstGeom>
          <a:noFill/>
          <a:ln w="38100">
            <a:solidFill>
              <a:srgbClr val="588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a:extLst>
              <a:ext uri="{FF2B5EF4-FFF2-40B4-BE49-F238E27FC236}">
                <a16:creationId xmlns:a16="http://schemas.microsoft.com/office/drawing/2014/main" id="{0E74ECC5-82F2-491A-9781-7BBEAEF5859D}"/>
              </a:ext>
            </a:extLst>
          </p:cNvPr>
          <p:cNvCxnSpPr>
            <a:cxnSpLocks/>
          </p:cNvCxnSpPr>
          <p:nvPr/>
        </p:nvCxnSpPr>
        <p:spPr>
          <a:xfrm flipV="1">
            <a:off x="11101871" y="5158120"/>
            <a:ext cx="0" cy="479850"/>
          </a:xfrm>
          <a:prstGeom prst="straightConnector1">
            <a:avLst/>
          </a:prstGeom>
          <a:ln w="38100">
            <a:solidFill>
              <a:srgbClr val="B9293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08E1087-650C-4FCC-BC4B-4951E9D262D8}"/>
              </a:ext>
            </a:extLst>
          </p:cNvPr>
          <p:cNvSpPr txBox="1"/>
          <p:nvPr/>
        </p:nvSpPr>
        <p:spPr>
          <a:xfrm>
            <a:off x="11145053" y="5207083"/>
            <a:ext cx="1179016" cy="430887"/>
          </a:xfrm>
          <a:prstGeom prst="rect">
            <a:avLst/>
          </a:prstGeom>
          <a:noFill/>
        </p:spPr>
        <p:txBody>
          <a:bodyPr wrap="square">
            <a:spAutoFit/>
          </a:bodyPr>
          <a:lstStyle/>
          <a:p>
            <a:r>
              <a:rPr lang="en-US" sz="1100" dirty="0">
                <a:latin typeface="Product Sans" panose="020B0403030502040203" pitchFamily="34" charset="0"/>
                <a:ea typeface="Open Sans" pitchFamily="2" charset="0"/>
                <a:cs typeface="Open Sans" pitchFamily="2" charset="0"/>
              </a:rPr>
              <a:t>R superior parietal</a:t>
            </a:r>
            <a:endParaRPr lang="en-AU" sz="1100" dirty="0">
              <a:solidFill>
                <a:schemeClr val="tx1"/>
              </a:solidFill>
              <a:latin typeface="Product Sans" panose="020B0403030502040203" pitchFamily="34" charset="0"/>
              <a:ea typeface="Open Sans" pitchFamily="2" charset="0"/>
              <a:cs typeface="Open Sans" pitchFamily="2" charset="0"/>
            </a:endParaRPr>
          </a:p>
        </p:txBody>
      </p:sp>
      <p:sp>
        <p:nvSpPr>
          <p:cNvPr id="48" name="TextBox 47">
            <a:extLst>
              <a:ext uri="{FF2B5EF4-FFF2-40B4-BE49-F238E27FC236}">
                <a16:creationId xmlns:a16="http://schemas.microsoft.com/office/drawing/2014/main" id="{98E81663-52B5-4867-95C4-02B3A8440A47}"/>
              </a:ext>
            </a:extLst>
          </p:cNvPr>
          <p:cNvSpPr txBox="1"/>
          <p:nvPr/>
        </p:nvSpPr>
        <p:spPr>
          <a:xfrm>
            <a:off x="115224" y="5435823"/>
            <a:ext cx="2934855" cy="954107"/>
          </a:xfrm>
          <a:prstGeom prst="rect">
            <a:avLst/>
          </a:prstGeom>
          <a:noFill/>
        </p:spPr>
        <p:txBody>
          <a:bodyPr wrap="square">
            <a:spAutoFit/>
          </a:bodyPr>
          <a:lstStyle/>
          <a:p>
            <a:r>
              <a:rPr lang="en-US" sz="1400" dirty="0">
                <a:highlight>
                  <a:srgbClr val="FFFF00"/>
                </a:highlight>
                <a:latin typeface="Product Sans" panose="020B0403030502040203" pitchFamily="34" charset="0"/>
                <a:ea typeface="Open Sans" pitchFamily="2" charset="0"/>
                <a:cs typeface="Open Sans" pitchFamily="2" charset="0"/>
              </a:rPr>
              <a:t>In-sample regularized SVM: 93.5% </a:t>
            </a:r>
            <a:r>
              <a:rPr lang="en-US" sz="1400" dirty="0" err="1">
                <a:highlight>
                  <a:srgbClr val="FFFF00"/>
                </a:highlight>
                <a:latin typeface="Product Sans" panose="020B0403030502040203" pitchFamily="34" charset="0"/>
                <a:ea typeface="Open Sans" pitchFamily="2" charset="0"/>
                <a:cs typeface="Open Sans" pitchFamily="2" charset="0"/>
              </a:rPr>
              <a:t>Bacc</a:t>
            </a:r>
            <a:endParaRPr lang="en-US" sz="1400" dirty="0">
              <a:highlight>
                <a:srgbClr val="FFFF00"/>
              </a:highlight>
              <a:latin typeface="Product Sans" panose="020B0403030502040203" pitchFamily="34" charset="0"/>
              <a:ea typeface="Open Sans" pitchFamily="2" charset="0"/>
              <a:cs typeface="Open Sans" pitchFamily="2" charset="0"/>
            </a:endParaRPr>
          </a:p>
          <a:p>
            <a:r>
              <a:rPr lang="en-US" sz="1400" dirty="0">
                <a:solidFill>
                  <a:schemeClr val="tx1"/>
                </a:solidFill>
                <a:highlight>
                  <a:srgbClr val="FFFF00"/>
                </a:highlight>
                <a:latin typeface="Product Sans" panose="020B0403030502040203" pitchFamily="34" charset="0"/>
                <a:ea typeface="Open Sans" pitchFamily="2" charset="0"/>
                <a:cs typeface="Open Sans" pitchFamily="2" charset="0"/>
              </a:rPr>
              <a:t>Out-of-sample regularized SVM: 54.6%</a:t>
            </a:r>
            <a:endParaRPr lang="en-AU" sz="1400" dirty="0">
              <a:solidFill>
                <a:schemeClr val="tx1"/>
              </a:solidFill>
              <a:highlight>
                <a:srgbClr val="FFFF00"/>
              </a:highlight>
              <a:latin typeface="Product Sans" panose="020B0403030502040203" pitchFamily="34" charset="0"/>
              <a:ea typeface="Open Sans" pitchFamily="2" charset="0"/>
              <a:cs typeface="Open Sans" pitchFamily="2" charset="0"/>
            </a:endParaRPr>
          </a:p>
        </p:txBody>
      </p:sp>
      <p:grpSp>
        <p:nvGrpSpPr>
          <p:cNvPr id="25" name="Group 24">
            <a:extLst>
              <a:ext uri="{FF2B5EF4-FFF2-40B4-BE49-F238E27FC236}">
                <a16:creationId xmlns:a16="http://schemas.microsoft.com/office/drawing/2014/main" id="{9F2C9ED7-F8E8-48CB-BA11-B5F66AD821D5}"/>
              </a:ext>
            </a:extLst>
          </p:cNvPr>
          <p:cNvGrpSpPr/>
          <p:nvPr/>
        </p:nvGrpSpPr>
        <p:grpSpPr>
          <a:xfrm>
            <a:off x="3050078" y="975046"/>
            <a:ext cx="8892538" cy="3293735"/>
            <a:chOff x="4648439" y="975047"/>
            <a:chExt cx="8892333" cy="3161658"/>
          </a:xfrm>
        </p:grpSpPr>
        <p:sp>
          <p:nvSpPr>
            <p:cNvPr id="14" name="TextBox 13">
              <a:extLst>
                <a:ext uri="{FF2B5EF4-FFF2-40B4-BE49-F238E27FC236}">
                  <a16:creationId xmlns:a16="http://schemas.microsoft.com/office/drawing/2014/main" id="{7DE1C1F8-226B-4CE1-ABC4-BCD5891C4BBC}"/>
                </a:ext>
              </a:extLst>
            </p:cNvPr>
            <p:cNvSpPr txBox="1"/>
            <p:nvPr/>
          </p:nvSpPr>
          <p:spPr>
            <a:xfrm>
              <a:off x="4648439" y="975047"/>
              <a:ext cx="4953829" cy="354522"/>
            </a:xfrm>
            <a:prstGeom prst="rect">
              <a:avLst/>
            </a:prstGeom>
            <a:noFill/>
          </p:spPr>
          <p:txBody>
            <a:bodyPr wrap="square">
              <a:spAutoFit/>
            </a:bodyPr>
            <a:lstStyle/>
            <a:p>
              <a:r>
                <a:rPr lang="en-US" sz="1800" b="1" dirty="0">
                  <a:latin typeface="Product Sans" panose="020B0403030502040203" pitchFamily="34" charset="0"/>
                  <a:ea typeface="Open Sans" pitchFamily="2" charset="0"/>
                  <a:cs typeface="Open Sans" pitchFamily="2" charset="0"/>
                </a:rPr>
                <a:t>L1-regularized SVM for feature selection</a:t>
              </a:r>
              <a:endParaRPr lang="en-AU" sz="1800" b="1" dirty="0">
                <a:solidFill>
                  <a:schemeClr val="tx1"/>
                </a:solidFill>
                <a:latin typeface="Product Sans" panose="020B0403030502040203" pitchFamily="34" charset="0"/>
                <a:ea typeface="Open Sans" pitchFamily="2" charset="0"/>
                <a:cs typeface="Open Sans" pitchFamily="2" charset="0"/>
              </a:endParaRPr>
            </a:p>
          </p:txBody>
        </p:sp>
        <p:pic>
          <p:nvPicPr>
            <p:cNvPr id="7" name="Picture 6">
              <a:extLst>
                <a:ext uri="{FF2B5EF4-FFF2-40B4-BE49-F238E27FC236}">
                  <a16:creationId xmlns:a16="http://schemas.microsoft.com/office/drawing/2014/main" id="{7D7C2430-C4E6-4F77-9DD8-EFA28542EC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8440" y="1344379"/>
              <a:ext cx="2382807" cy="272320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E88AA2D1-7618-4680-B9E6-D682DD68F41A}"/>
                </a:ext>
              </a:extLst>
            </p:cNvPr>
            <p:cNvPicPr>
              <a:picLocks noChangeAspect="1"/>
            </p:cNvPicPr>
            <p:nvPr/>
          </p:nvPicPr>
          <p:blipFill rotWithShape="1">
            <a:blip r:embed="rId3">
              <a:extLst>
                <a:ext uri="{28A0092B-C50C-407E-A947-70E740481C1C}">
                  <a14:useLocalDpi xmlns:a14="http://schemas.microsoft.com/office/drawing/2010/main" val="0"/>
                </a:ext>
              </a:extLst>
            </a:blip>
            <a:srcRect b="46295"/>
            <a:stretch/>
          </p:blipFill>
          <p:spPr>
            <a:xfrm>
              <a:off x="6992998" y="1353053"/>
              <a:ext cx="3126470" cy="629652"/>
            </a:xfrm>
            <a:prstGeom prst="rect">
              <a:avLst/>
            </a:prstGeom>
          </p:spPr>
        </p:pic>
        <p:pic>
          <p:nvPicPr>
            <p:cNvPr id="11" name="Picture 10" descr="A group of football balls&#10;&#10;Description automatically generated with low confidence">
              <a:extLst>
                <a:ext uri="{FF2B5EF4-FFF2-40B4-BE49-F238E27FC236}">
                  <a16:creationId xmlns:a16="http://schemas.microsoft.com/office/drawing/2014/main" id="{F805CCB9-854A-44F9-BA10-D980242EDAD0}"/>
                </a:ext>
              </a:extLst>
            </p:cNvPr>
            <p:cNvPicPr>
              <a:picLocks noChangeAspect="1"/>
            </p:cNvPicPr>
            <p:nvPr/>
          </p:nvPicPr>
          <p:blipFill rotWithShape="1">
            <a:blip r:embed="rId4">
              <a:extLst>
                <a:ext uri="{28A0092B-C50C-407E-A947-70E740481C1C}">
                  <a14:useLocalDpi xmlns:a14="http://schemas.microsoft.com/office/drawing/2010/main" val="0"/>
                </a:ext>
              </a:extLst>
            </a:blip>
            <a:srcRect b="46295"/>
            <a:stretch/>
          </p:blipFill>
          <p:spPr>
            <a:xfrm>
              <a:off x="6992998" y="1881038"/>
              <a:ext cx="3126470" cy="629653"/>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6FE269BA-F7EF-441A-B6F8-9273B425AB42}"/>
                </a:ext>
              </a:extLst>
            </p:cNvPr>
            <p:cNvPicPr>
              <a:picLocks noChangeAspect="1"/>
            </p:cNvPicPr>
            <p:nvPr/>
          </p:nvPicPr>
          <p:blipFill rotWithShape="1">
            <a:blip r:embed="rId5">
              <a:extLst>
                <a:ext uri="{28A0092B-C50C-407E-A947-70E740481C1C}">
                  <a14:useLocalDpi xmlns:a14="http://schemas.microsoft.com/office/drawing/2010/main" val="0"/>
                </a:ext>
              </a:extLst>
            </a:blip>
            <a:srcRect b="46295"/>
            <a:stretch/>
          </p:blipFill>
          <p:spPr>
            <a:xfrm>
              <a:off x="6992998" y="2426034"/>
              <a:ext cx="3126470" cy="629653"/>
            </a:xfrm>
            <a:prstGeom prst="rect">
              <a:avLst/>
            </a:prstGeom>
          </p:spPr>
        </p:pic>
        <p:pic>
          <p:nvPicPr>
            <p:cNvPr id="18" name="Picture 17" descr="A group of football balls&#10;&#10;Description automatically generated with medium confidence">
              <a:extLst>
                <a:ext uri="{FF2B5EF4-FFF2-40B4-BE49-F238E27FC236}">
                  <a16:creationId xmlns:a16="http://schemas.microsoft.com/office/drawing/2014/main" id="{12DD9E3C-B69B-44A1-B7CE-1FE070E197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2998" y="2964278"/>
              <a:ext cx="3126470" cy="1172427"/>
            </a:xfrm>
            <a:prstGeom prst="rect">
              <a:avLst/>
            </a:prstGeom>
          </p:spPr>
        </p:pic>
        <p:sp>
          <p:nvSpPr>
            <p:cNvPr id="20" name="Rectangle 19">
              <a:extLst>
                <a:ext uri="{FF2B5EF4-FFF2-40B4-BE49-F238E27FC236}">
                  <a16:creationId xmlns:a16="http://schemas.microsoft.com/office/drawing/2014/main" id="{80917BB0-35CF-4C92-9FB5-205A01BED381}"/>
                </a:ext>
              </a:extLst>
            </p:cNvPr>
            <p:cNvSpPr/>
            <p:nvPr/>
          </p:nvSpPr>
          <p:spPr>
            <a:xfrm>
              <a:off x="7031246" y="1490477"/>
              <a:ext cx="6509526" cy="481192"/>
            </a:xfrm>
            <a:prstGeom prst="rect">
              <a:avLst/>
            </a:prstGeom>
            <a:noFill/>
            <a:ln w="19050">
              <a:solidFill>
                <a:srgbClr val="D964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4625276D-E560-4051-9955-3472E9C5C976}"/>
                </a:ext>
              </a:extLst>
            </p:cNvPr>
            <p:cNvSpPr/>
            <p:nvPr/>
          </p:nvSpPr>
          <p:spPr>
            <a:xfrm>
              <a:off x="7029732" y="2028601"/>
              <a:ext cx="6509525" cy="481192"/>
            </a:xfrm>
            <a:prstGeom prst="rect">
              <a:avLst/>
            </a:prstGeom>
            <a:noFill/>
            <a:ln w="19050">
              <a:solidFill>
                <a:srgbClr val="F2AE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Rectangle 21">
              <a:extLst>
                <a:ext uri="{FF2B5EF4-FFF2-40B4-BE49-F238E27FC236}">
                  <a16:creationId xmlns:a16="http://schemas.microsoft.com/office/drawing/2014/main" id="{C109ECCB-34E1-4871-82F8-04B2E4EAFE2C}"/>
                </a:ext>
              </a:extLst>
            </p:cNvPr>
            <p:cNvSpPr/>
            <p:nvPr/>
          </p:nvSpPr>
          <p:spPr>
            <a:xfrm>
              <a:off x="7028224" y="2570422"/>
              <a:ext cx="6509524" cy="481192"/>
            </a:xfrm>
            <a:prstGeom prst="rect">
              <a:avLst/>
            </a:prstGeom>
            <a:noFill/>
            <a:ln w="19050">
              <a:solidFill>
                <a:srgbClr val="F2E3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7847BA42-DCFD-4A90-8E14-15BDA6D532A4}"/>
                </a:ext>
              </a:extLst>
            </p:cNvPr>
            <p:cNvSpPr/>
            <p:nvPr/>
          </p:nvSpPr>
          <p:spPr>
            <a:xfrm>
              <a:off x="7026634" y="3108931"/>
              <a:ext cx="6509523" cy="481192"/>
            </a:xfrm>
            <a:prstGeom prst="rect">
              <a:avLst/>
            </a:prstGeom>
            <a:noFill/>
            <a:ln w="19050">
              <a:solidFill>
                <a:srgbClr val="588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 name="TextBox 27">
            <a:extLst>
              <a:ext uri="{FF2B5EF4-FFF2-40B4-BE49-F238E27FC236}">
                <a16:creationId xmlns:a16="http://schemas.microsoft.com/office/drawing/2014/main" id="{DEE789B5-74AE-49C0-804B-DB3033799EEF}"/>
              </a:ext>
            </a:extLst>
          </p:cNvPr>
          <p:cNvSpPr txBox="1"/>
          <p:nvPr/>
        </p:nvSpPr>
        <p:spPr>
          <a:xfrm>
            <a:off x="8630501" y="1516610"/>
            <a:ext cx="3448225" cy="523220"/>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Periodicity measure that is higher in slower-varying time-series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1" name="TextBox 50">
            <a:extLst>
              <a:ext uri="{FF2B5EF4-FFF2-40B4-BE49-F238E27FC236}">
                <a16:creationId xmlns:a16="http://schemas.microsoft.com/office/drawing/2014/main" id="{1E0DB645-0AD8-4F46-88F7-A2D14BA91760}"/>
              </a:ext>
            </a:extLst>
          </p:cNvPr>
          <p:cNvSpPr txBox="1"/>
          <p:nvPr/>
        </p:nvSpPr>
        <p:spPr>
          <a:xfrm>
            <a:off x="8637140" y="2063429"/>
            <a:ext cx="3480969" cy="523220"/>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Longest sequence of consecutive time-points where value &gt; the mean</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2" name="TextBox 51">
            <a:extLst>
              <a:ext uri="{FF2B5EF4-FFF2-40B4-BE49-F238E27FC236}">
                <a16:creationId xmlns:a16="http://schemas.microsoft.com/office/drawing/2014/main" id="{13D25E13-0AD6-4904-814E-D96C1744B76C}"/>
              </a:ext>
            </a:extLst>
          </p:cNvPr>
          <p:cNvSpPr txBox="1"/>
          <p:nvPr/>
        </p:nvSpPr>
        <p:spPr>
          <a:xfrm>
            <a:off x="8630501" y="2625937"/>
            <a:ext cx="3480969" cy="523220"/>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First local minimum of the linear autocorrelation function</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5" name="TextBox 54">
            <a:extLst>
              <a:ext uri="{FF2B5EF4-FFF2-40B4-BE49-F238E27FC236}">
                <a16:creationId xmlns:a16="http://schemas.microsoft.com/office/drawing/2014/main" id="{FBF2D8F9-C8C8-4DF9-8CA2-F7C7376EC2D8}"/>
              </a:ext>
            </a:extLst>
          </p:cNvPr>
          <p:cNvSpPr txBox="1"/>
          <p:nvPr/>
        </p:nvSpPr>
        <p:spPr>
          <a:xfrm>
            <a:off x="8637139" y="3162161"/>
            <a:ext cx="3480969" cy="523220"/>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First local minimum of the nonlinear </a:t>
            </a:r>
            <a:r>
              <a:rPr lang="en-US" sz="1400" dirty="0" err="1">
                <a:latin typeface="Product Sans" panose="020B0403030502040203" pitchFamily="34" charset="0"/>
                <a:ea typeface="Open Sans" pitchFamily="2" charset="0"/>
                <a:cs typeface="Open Sans" pitchFamily="2" charset="0"/>
              </a:rPr>
              <a:t>automutual</a:t>
            </a:r>
            <a:r>
              <a:rPr lang="en-US" sz="1400" dirty="0">
                <a:latin typeface="Product Sans" panose="020B0403030502040203" pitchFamily="34" charset="0"/>
                <a:ea typeface="Open Sans" pitchFamily="2" charset="0"/>
                <a:cs typeface="Open Sans" pitchFamily="2" charset="0"/>
              </a:rPr>
              <a:t> information function</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BF045AC8-AC3F-4D5A-B12E-D81C27E3C63A}"/>
              </a:ext>
            </a:extLst>
          </p:cNvPr>
          <p:cNvSpPr>
            <a:spLocks noGrp="1"/>
          </p:cNvSpPr>
          <p:nvPr>
            <p:ph type="sldNum" sz="quarter" idx="12"/>
          </p:nvPr>
        </p:nvSpPr>
        <p:spPr/>
        <p:txBody>
          <a:bodyPr/>
          <a:lstStyle/>
          <a:p>
            <a:fld id="{C42B02F8-E519-4AA4-8330-31B4BA7144F5}" type="slidenum">
              <a:rPr lang="en-AU" smtClean="0"/>
              <a:t>22</a:t>
            </a:fld>
            <a:endParaRPr lang="en-AU"/>
          </a:p>
        </p:txBody>
      </p:sp>
      <p:sp>
        <p:nvSpPr>
          <p:cNvPr id="5" name="Date Placeholder 4">
            <a:extLst>
              <a:ext uri="{FF2B5EF4-FFF2-40B4-BE49-F238E27FC236}">
                <a16:creationId xmlns:a16="http://schemas.microsoft.com/office/drawing/2014/main" id="{A6A414E9-1369-433E-B5DA-6C274840B56E}"/>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988806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838200" y="481053"/>
            <a:ext cx="10515600" cy="1325563"/>
          </a:xfrm>
        </p:spPr>
        <p:txBody>
          <a:bodyPr>
            <a:normAutofit/>
          </a:bodyPr>
          <a:lstStyle/>
          <a:p>
            <a:pPr algn="ctr"/>
            <a:r>
              <a:rPr lang="en-US" sz="3600" dirty="0">
                <a:latin typeface="Product Sans" panose="020B0403030502040203" pitchFamily="34" charset="0"/>
              </a:rPr>
              <a:t>BOLD-measured neural activity represents an </a:t>
            </a:r>
            <a:r>
              <a:rPr lang="en-US" sz="3600" b="1" dirty="0">
                <a:latin typeface="Product Sans" panose="020B0403030502040203" pitchFamily="34" charset="0"/>
              </a:rPr>
              <a:t>interacting system </a:t>
            </a:r>
            <a:r>
              <a:rPr lang="en-US" sz="3600" dirty="0">
                <a:latin typeface="Product Sans" panose="020B0403030502040203" pitchFamily="34" charset="0"/>
              </a:rPr>
              <a:t>with </a:t>
            </a:r>
            <a:r>
              <a:rPr lang="en-US" sz="3600" b="1" dirty="0">
                <a:latin typeface="Product Sans" panose="020B0403030502040203" pitchFamily="34" charset="0"/>
              </a:rPr>
              <a:t>individual components</a:t>
            </a:r>
            <a:endParaRPr lang="en-AU" sz="3600" b="1" dirty="0">
              <a:latin typeface="Product Sans" panose="020B0403030502040203" pitchFamily="34" charset="0"/>
            </a:endParaRPr>
          </a:p>
        </p:txBody>
      </p:sp>
      <p:grpSp>
        <p:nvGrpSpPr>
          <p:cNvPr id="77" name="Group 76">
            <a:extLst>
              <a:ext uri="{FF2B5EF4-FFF2-40B4-BE49-F238E27FC236}">
                <a16:creationId xmlns:a16="http://schemas.microsoft.com/office/drawing/2014/main" id="{28560F0B-0D81-4EE9-A313-DA3329235CEB}"/>
              </a:ext>
            </a:extLst>
          </p:cNvPr>
          <p:cNvGrpSpPr/>
          <p:nvPr/>
        </p:nvGrpSpPr>
        <p:grpSpPr>
          <a:xfrm>
            <a:off x="448683" y="2086433"/>
            <a:ext cx="3578799" cy="3756269"/>
            <a:chOff x="258684" y="1584678"/>
            <a:chExt cx="3578799" cy="3756269"/>
          </a:xfrm>
        </p:grpSpPr>
        <p:pic>
          <p:nvPicPr>
            <p:cNvPr id="29" name="Picture 28">
              <a:extLst>
                <a:ext uri="{FF2B5EF4-FFF2-40B4-BE49-F238E27FC236}">
                  <a16:creationId xmlns:a16="http://schemas.microsoft.com/office/drawing/2014/main" id="{E71B1778-FFD0-4DAC-9714-F7054471D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684" y="2185092"/>
              <a:ext cx="1078147" cy="598971"/>
            </a:xfrm>
            <a:prstGeom prst="rect">
              <a:avLst/>
            </a:prstGeom>
          </p:spPr>
        </p:pic>
        <p:pic>
          <p:nvPicPr>
            <p:cNvPr id="35" name="Picture 2" descr="Vector image of side view of human brain in pink">
              <a:extLst>
                <a:ext uri="{FF2B5EF4-FFF2-40B4-BE49-F238E27FC236}">
                  <a16:creationId xmlns:a16="http://schemas.microsoft.com/office/drawing/2014/main" id="{B97BBB5A-356C-4AB7-A035-02AA019AF6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9038"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949495BA-1792-4B50-BF87-F3B23747D512}"/>
                </a:ext>
              </a:extLst>
            </p:cNvPr>
            <p:cNvSpPr/>
            <p:nvPr/>
          </p:nvSpPr>
          <p:spPr>
            <a:xfrm>
              <a:off x="1289346" y="30148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82C4D1B-F939-4BF1-9415-FADA2C23F548}"/>
                </a:ext>
              </a:extLst>
            </p:cNvPr>
            <p:cNvSpPr/>
            <p:nvPr/>
          </p:nvSpPr>
          <p:spPr>
            <a:xfrm>
              <a:off x="1939687" y="355487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D4994D2-C03A-4558-94D4-DF5423A1C1CD}"/>
                </a:ext>
              </a:extLst>
            </p:cNvPr>
            <p:cNvSpPr/>
            <p:nvPr/>
          </p:nvSpPr>
          <p:spPr>
            <a:xfrm>
              <a:off x="2896242"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A5BC02BA-3053-4448-AFDD-A08AB0DF4396}"/>
                </a:ext>
              </a:extLst>
            </p:cNvPr>
            <p:cNvSpPr/>
            <p:nvPr/>
          </p:nvSpPr>
          <p:spPr>
            <a:xfrm>
              <a:off x="2494148"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5879B2C9-C7EF-47C2-B93A-FD8FA571029E}"/>
                </a:ext>
              </a:extLst>
            </p:cNvPr>
            <p:cNvSpPr/>
            <p:nvPr/>
          </p:nvSpPr>
          <p:spPr>
            <a:xfrm>
              <a:off x="2408140" y="3850738"/>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1495B9C-20B5-45A7-B844-3A00FACA8AEC}"/>
                </a:ext>
              </a:extLst>
            </p:cNvPr>
            <p:cNvSpPr/>
            <p:nvPr/>
          </p:nvSpPr>
          <p:spPr>
            <a:xfrm>
              <a:off x="3445954"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E5D04AAD-A54C-45EB-985B-897394447866}"/>
                </a:ext>
              </a:extLst>
            </p:cNvPr>
            <p:cNvSpPr txBox="1"/>
            <p:nvPr/>
          </p:nvSpPr>
          <p:spPr>
            <a:xfrm>
              <a:off x="1552908" y="5002393"/>
              <a:ext cx="1710464" cy="338554"/>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Example: </a:t>
              </a:r>
              <a:r>
                <a:rPr lang="en-US" sz="1600" dirty="0" err="1">
                  <a:latin typeface="Product Sans" panose="020B0403030502040203" pitchFamily="34" charset="0"/>
                  <a:ea typeface="Open Sans" pitchFamily="2" charset="0"/>
                  <a:cs typeface="Open Sans" pitchFamily="2" charset="0"/>
                </a:rPr>
                <a:t>fALFF</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5" name="TextBox 44">
              <a:extLst>
                <a:ext uri="{FF2B5EF4-FFF2-40B4-BE49-F238E27FC236}">
                  <a16:creationId xmlns:a16="http://schemas.microsoft.com/office/drawing/2014/main" id="{4175337C-0144-42B4-AB22-4314845A4E92}"/>
                </a:ext>
              </a:extLst>
            </p:cNvPr>
            <p:cNvSpPr txBox="1"/>
            <p:nvPr/>
          </p:nvSpPr>
          <p:spPr>
            <a:xfrm>
              <a:off x="978796" y="1584678"/>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4" name="Group 73">
            <a:extLst>
              <a:ext uri="{FF2B5EF4-FFF2-40B4-BE49-F238E27FC236}">
                <a16:creationId xmlns:a16="http://schemas.microsoft.com/office/drawing/2014/main" id="{25043C38-633D-4EC2-A38F-19818BF07D31}"/>
              </a:ext>
            </a:extLst>
          </p:cNvPr>
          <p:cNvGrpSpPr/>
          <p:nvPr/>
        </p:nvGrpSpPr>
        <p:grpSpPr>
          <a:xfrm>
            <a:off x="4643915" y="1943080"/>
            <a:ext cx="2904170" cy="4080661"/>
            <a:chOff x="4299704" y="1469006"/>
            <a:chExt cx="2904170" cy="4080661"/>
          </a:xfrm>
        </p:grpSpPr>
        <p:pic>
          <p:nvPicPr>
            <p:cNvPr id="1026" name="Picture 2" descr="Vector image of side view of human brain in pink">
              <a:extLst>
                <a:ext uri="{FF2B5EF4-FFF2-40B4-BE49-F238E27FC236}">
                  <a16:creationId xmlns:a16="http://schemas.microsoft.com/office/drawing/2014/main" id="{83C721BA-B968-4147-B5EF-C01F48180B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30539"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FEB4B07-2894-4DBE-A1A0-58223A2F49BA}"/>
                </a:ext>
              </a:extLst>
            </p:cNvPr>
            <p:cNvSpPr/>
            <p:nvPr/>
          </p:nvSpPr>
          <p:spPr>
            <a:xfrm>
              <a:off x="4630847" y="301480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B0B31D22-3370-41FF-8C2A-8FEEAC1227E0}"/>
                </a:ext>
              </a:extLst>
            </p:cNvPr>
            <p:cNvSpPr/>
            <p:nvPr/>
          </p:nvSpPr>
          <p:spPr>
            <a:xfrm>
              <a:off x="5281188" y="35548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98CA2A5-9012-4DAE-B148-091C6C9CA398}"/>
                </a:ext>
              </a:extLst>
            </p:cNvPr>
            <p:cNvSpPr/>
            <p:nvPr/>
          </p:nvSpPr>
          <p:spPr>
            <a:xfrm>
              <a:off x="6237743"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AE6BB5F-6227-486D-B79D-AF3ABD895DF9}"/>
                </a:ext>
              </a:extLst>
            </p:cNvPr>
            <p:cNvSpPr/>
            <p:nvPr/>
          </p:nvSpPr>
          <p:spPr>
            <a:xfrm>
              <a:off x="5835649"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13A2D5C-1866-4432-B5EF-4649BB2C8BF4}"/>
                </a:ext>
              </a:extLst>
            </p:cNvPr>
            <p:cNvSpPr/>
            <p:nvPr/>
          </p:nvSpPr>
          <p:spPr>
            <a:xfrm>
              <a:off x="5749641" y="38507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09E56230-F3DE-4DF6-B9BA-53E41AF5CE7F}"/>
                </a:ext>
              </a:extLst>
            </p:cNvPr>
            <p:cNvSpPr/>
            <p:nvPr/>
          </p:nvSpPr>
          <p:spPr>
            <a:xfrm>
              <a:off x="6787455"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88BBA650-756A-4694-A7D2-BB7BF7054C31}"/>
                </a:ext>
              </a:extLst>
            </p:cNvPr>
            <p:cNvCxnSpPr>
              <a:cxnSpLocks/>
            </p:cNvCxnSpPr>
            <p:nvPr/>
          </p:nvCxnSpPr>
          <p:spPr>
            <a:xfrm>
              <a:off x="5450681" y="36837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431BEB-8A29-403C-9D10-5459465FA0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704" y="4235312"/>
              <a:ext cx="1150977" cy="639432"/>
            </a:xfrm>
            <a:prstGeom prst="rect">
              <a:avLst/>
            </a:prstGeom>
          </p:spPr>
        </p:pic>
        <p:sp>
          <p:nvSpPr>
            <p:cNvPr id="44" name="TextBox 43">
              <a:extLst>
                <a:ext uri="{FF2B5EF4-FFF2-40B4-BE49-F238E27FC236}">
                  <a16:creationId xmlns:a16="http://schemas.microsoft.com/office/drawing/2014/main" id="{4DEAFACD-F429-4054-B93D-ED787E92CB9C}"/>
                </a:ext>
              </a:extLst>
            </p:cNvPr>
            <p:cNvSpPr txBox="1"/>
            <p:nvPr/>
          </p:nvSpPr>
          <p:spPr>
            <a:xfrm>
              <a:off x="4511888" y="4964892"/>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Pearson correlation coefficient</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DFF8827A-A191-4F38-AE83-583D8CF92A51}"/>
                </a:ext>
              </a:extLst>
            </p:cNvPr>
            <p:cNvSpPr txBox="1"/>
            <p:nvPr/>
          </p:nvSpPr>
          <p:spPr>
            <a:xfrm>
              <a:off x="4345187" y="146900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8" name="Group 77">
            <a:extLst>
              <a:ext uri="{FF2B5EF4-FFF2-40B4-BE49-F238E27FC236}">
                <a16:creationId xmlns:a16="http://schemas.microsoft.com/office/drawing/2014/main" id="{2289CEF6-7678-4FB0-947E-CF459378F8C4}"/>
              </a:ext>
            </a:extLst>
          </p:cNvPr>
          <p:cNvGrpSpPr/>
          <p:nvPr/>
        </p:nvGrpSpPr>
        <p:grpSpPr>
          <a:xfrm>
            <a:off x="8230957" y="1993504"/>
            <a:ext cx="2858687" cy="4070893"/>
            <a:chOff x="8192728" y="1529446"/>
            <a:chExt cx="2858687" cy="4070893"/>
          </a:xfrm>
        </p:grpSpPr>
        <p:sp>
          <p:nvSpPr>
            <p:cNvPr id="48" name="TextBox 47">
              <a:extLst>
                <a:ext uri="{FF2B5EF4-FFF2-40B4-BE49-F238E27FC236}">
                  <a16:creationId xmlns:a16="http://schemas.microsoft.com/office/drawing/2014/main" id="{0718A2B8-FF33-4CAD-8D33-BD515158F0C9}"/>
                </a:ext>
              </a:extLst>
            </p:cNvPr>
            <p:cNvSpPr txBox="1"/>
            <p:nvPr/>
          </p:nvSpPr>
          <p:spPr>
            <a:xfrm>
              <a:off x="8192728" y="152944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Higher-order interaction networks</a:t>
              </a:r>
              <a:endParaRPr lang="en-AU" b="1" dirty="0">
                <a:solidFill>
                  <a:schemeClr val="tx1"/>
                </a:solidFill>
                <a:latin typeface="Product Sans" panose="020B0403030502040203" pitchFamily="34" charset="0"/>
                <a:ea typeface="Open Sans" pitchFamily="2" charset="0"/>
                <a:cs typeface="Open Sans" pitchFamily="2" charset="0"/>
              </a:endParaRPr>
            </a:p>
          </p:txBody>
        </p:sp>
        <p:pic>
          <p:nvPicPr>
            <p:cNvPr id="49" name="Picture 2" descr="Vector image of side view of human brain in pink">
              <a:extLst>
                <a:ext uri="{FF2B5EF4-FFF2-40B4-BE49-F238E27FC236}">
                  <a16:creationId xmlns:a16="http://schemas.microsoft.com/office/drawing/2014/main" id="{F386142B-0FFA-4DE4-809A-CF2A61FF3D9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216962" y="25288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50" name="Oval 49">
              <a:extLst>
                <a:ext uri="{FF2B5EF4-FFF2-40B4-BE49-F238E27FC236}">
                  <a16:creationId xmlns:a16="http://schemas.microsoft.com/office/drawing/2014/main" id="{DABA17F5-BDA3-43B1-8A62-4985B29E6039}"/>
                </a:ext>
              </a:extLst>
            </p:cNvPr>
            <p:cNvSpPr/>
            <p:nvPr/>
          </p:nvSpPr>
          <p:spPr>
            <a:xfrm>
              <a:off x="8417270" y="30783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DD1F2ADE-5F5F-4853-B5F4-9E32980F2DB1}"/>
                </a:ext>
              </a:extLst>
            </p:cNvPr>
            <p:cNvSpPr/>
            <p:nvPr/>
          </p:nvSpPr>
          <p:spPr>
            <a:xfrm>
              <a:off x="9067611" y="36183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0CE25FF9-8AF4-4FB3-9165-7DDAC57FE1B1}"/>
                </a:ext>
              </a:extLst>
            </p:cNvPr>
            <p:cNvSpPr/>
            <p:nvPr/>
          </p:nvSpPr>
          <p:spPr>
            <a:xfrm>
              <a:off x="10024166" y="3239192"/>
              <a:ext cx="172015" cy="172015"/>
            </a:xfrm>
            <a:prstGeom prst="ellipse">
              <a:avLst/>
            </a:prstGeom>
            <a:solidFill>
              <a:srgbClr val="66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7D5C2687-C6BD-4053-8B2F-E501332ECE08}"/>
                </a:ext>
              </a:extLst>
            </p:cNvPr>
            <p:cNvSpPr/>
            <p:nvPr/>
          </p:nvSpPr>
          <p:spPr>
            <a:xfrm>
              <a:off x="9622072" y="2633174"/>
              <a:ext cx="172015" cy="1720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29455975-220C-40EE-9A33-7724560655CD}"/>
                </a:ext>
              </a:extLst>
            </p:cNvPr>
            <p:cNvSpPr/>
            <p:nvPr/>
          </p:nvSpPr>
          <p:spPr>
            <a:xfrm>
              <a:off x="9536064" y="39142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C99166CD-AA67-4AF4-B765-A73EFC75654B}"/>
                </a:ext>
              </a:extLst>
            </p:cNvPr>
            <p:cNvSpPr/>
            <p:nvPr/>
          </p:nvSpPr>
          <p:spPr>
            <a:xfrm>
              <a:off x="10573878" y="3704384"/>
              <a:ext cx="172015" cy="1720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6" name="Straight Connector 55">
              <a:extLst>
                <a:ext uri="{FF2B5EF4-FFF2-40B4-BE49-F238E27FC236}">
                  <a16:creationId xmlns:a16="http://schemas.microsoft.com/office/drawing/2014/main" id="{AD5EEC84-F563-4C6B-8F67-5C9519CBAB90}"/>
                </a:ext>
              </a:extLst>
            </p:cNvPr>
            <p:cNvCxnSpPr>
              <a:cxnSpLocks/>
            </p:cNvCxnSpPr>
            <p:nvPr/>
          </p:nvCxnSpPr>
          <p:spPr>
            <a:xfrm>
              <a:off x="9237104" y="37472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683564-BBFC-4533-950C-1AF64F2ED56B}"/>
                </a:ext>
              </a:extLst>
            </p:cNvPr>
            <p:cNvCxnSpPr>
              <a:cxnSpLocks/>
            </p:cNvCxnSpPr>
            <p:nvPr/>
          </p:nvCxnSpPr>
          <p:spPr>
            <a:xfrm flipV="1">
              <a:off x="8589393" y="2719181"/>
              <a:ext cx="1032678" cy="368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67F9132-9242-4AF9-873A-3E00A1EA018D}"/>
                </a:ext>
              </a:extLst>
            </p:cNvPr>
            <p:cNvCxnSpPr>
              <a:cxnSpLocks/>
            </p:cNvCxnSpPr>
            <p:nvPr/>
          </p:nvCxnSpPr>
          <p:spPr>
            <a:xfrm>
              <a:off x="10196181" y="3373438"/>
              <a:ext cx="377697" cy="3309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BE0A515-E550-480A-A6F7-959D2036105E}"/>
                </a:ext>
              </a:extLst>
            </p:cNvPr>
            <p:cNvCxnSpPr>
              <a:cxnSpLocks/>
            </p:cNvCxnSpPr>
            <p:nvPr/>
          </p:nvCxnSpPr>
          <p:spPr>
            <a:xfrm flipV="1">
              <a:off x="9256819" y="3373438"/>
              <a:ext cx="750220" cy="2541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152E55-174A-4AB6-B633-2221217DE674}"/>
                </a:ext>
              </a:extLst>
            </p:cNvPr>
            <p:cNvCxnSpPr>
              <a:cxnSpLocks/>
            </p:cNvCxnSpPr>
            <p:nvPr/>
          </p:nvCxnSpPr>
          <p:spPr>
            <a:xfrm flipV="1">
              <a:off x="9185844" y="2890440"/>
              <a:ext cx="454649" cy="6972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A5A4B3-931A-4637-91C9-B34F7947676A}"/>
                </a:ext>
              </a:extLst>
            </p:cNvPr>
            <p:cNvCxnSpPr>
              <a:cxnSpLocks/>
            </p:cNvCxnSpPr>
            <p:nvPr/>
          </p:nvCxnSpPr>
          <p:spPr>
            <a:xfrm flipV="1">
              <a:off x="9679427" y="3424310"/>
              <a:ext cx="415715" cy="469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2F10B60-C8B3-42A1-880D-192129B538CD}"/>
                </a:ext>
              </a:extLst>
            </p:cNvPr>
            <p:cNvCxnSpPr>
              <a:cxnSpLocks/>
            </p:cNvCxnSpPr>
            <p:nvPr/>
          </p:nvCxnSpPr>
          <p:spPr>
            <a:xfrm flipV="1">
              <a:off x="9717800" y="3831183"/>
              <a:ext cx="817143" cy="151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DDD4B33-B05D-4D48-BDA9-5C742EF93681}"/>
                </a:ext>
              </a:extLst>
            </p:cNvPr>
            <p:cNvCxnSpPr>
              <a:cxnSpLocks/>
            </p:cNvCxnSpPr>
            <p:nvPr/>
          </p:nvCxnSpPr>
          <p:spPr>
            <a:xfrm>
              <a:off x="8653844" y="3145610"/>
              <a:ext cx="1340658" cy="179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F8B557-6FB2-46E9-8F23-1EAB97170A45}"/>
                </a:ext>
              </a:extLst>
            </p:cNvPr>
            <p:cNvSpPr txBox="1"/>
            <p:nvPr/>
          </p:nvSpPr>
          <p:spPr>
            <a:xfrm>
              <a:off x="8416785" y="5015564"/>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Node degree within graph network</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sp>
        <p:nvSpPr>
          <p:cNvPr id="4" name="Slide Number Placeholder 3">
            <a:extLst>
              <a:ext uri="{FF2B5EF4-FFF2-40B4-BE49-F238E27FC236}">
                <a16:creationId xmlns:a16="http://schemas.microsoft.com/office/drawing/2014/main" id="{91B9F6F7-C5C7-439F-9E70-2F19AE1B58C5}"/>
              </a:ext>
            </a:extLst>
          </p:cNvPr>
          <p:cNvSpPr>
            <a:spLocks noGrp="1"/>
          </p:cNvSpPr>
          <p:nvPr>
            <p:ph type="sldNum" sz="quarter" idx="12"/>
          </p:nvPr>
        </p:nvSpPr>
        <p:spPr/>
        <p:txBody>
          <a:bodyPr/>
          <a:lstStyle/>
          <a:p>
            <a:r>
              <a:rPr lang="en-AU" dirty="0"/>
              <a:t>Slide </a:t>
            </a:r>
            <a:fld id="{C42B02F8-E519-4AA4-8330-31B4BA7144F5}" type="slidenum">
              <a:rPr lang="en-AU" smtClean="0"/>
              <a:t>3</a:t>
            </a:fld>
            <a:endParaRPr lang="en-AU" dirty="0"/>
          </a:p>
        </p:txBody>
      </p:sp>
      <p:sp>
        <p:nvSpPr>
          <p:cNvPr id="5" name="Date Placeholder 4">
            <a:extLst>
              <a:ext uri="{FF2B5EF4-FFF2-40B4-BE49-F238E27FC236}">
                <a16:creationId xmlns:a16="http://schemas.microsoft.com/office/drawing/2014/main" id="{58DAAA0D-57BF-48F4-8080-FD69CF5FD66F}"/>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273564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838200" y="481053"/>
            <a:ext cx="10515600" cy="1325563"/>
          </a:xfrm>
        </p:spPr>
        <p:txBody>
          <a:bodyPr>
            <a:normAutofit/>
          </a:bodyPr>
          <a:lstStyle/>
          <a:p>
            <a:pPr algn="ctr"/>
            <a:r>
              <a:rPr lang="en-US" sz="3600" dirty="0">
                <a:latin typeface="Product Sans" panose="020B0403030502040203" pitchFamily="34" charset="0"/>
              </a:rPr>
              <a:t>Current State of the Neuroimaging Subject Classification Union</a:t>
            </a:r>
            <a:endParaRPr lang="en-AU" sz="3600" dirty="0">
              <a:latin typeface="Product Sans" panose="020B0403030502040203" pitchFamily="34" charset="0"/>
            </a:endParaRPr>
          </a:p>
        </p:txBody>
      </p:sp>
      <p:grpSp>
        <p:nvGrpSpPr>
          <p:cNvPr id="77" name="Group 76">
            <a:extLst>
              <a:ext uri="{FF2B5EF4-FFF2-40B4-BE49-F238E27FC236}">
                <a16:creationId xmlns:a16="http://schemas.microsoft.com/office/drawing/2014/main" id="{28560F0B-0D81-4EE9-A313-DA3329235CEB}"/>
              </a:ext>
            </a:extLst>
          </p:cNvPr>
          <p:cNvGrpSpPr/>
          <p:nvPr/>
        </p:nvGrpSpPr>
        <p:grpSpPr>
          <a:xfrm>
            <a:off x="448683" y="2086433"/>
            <a:ext cx="3578799" cy="3756269"/>
            <a:chOff x="258684" y="1584678"/>
            <a:chExt cx="3578799" cy="3756269"/>
          </a:xfrm>
        </p:grpSpPr>
        <p:pic>
          <p:nvPicPr>
            <p:cNvPr id="29" name="Picture 28">
              <a:extLst>
                <a:ext uri="{FF2B5EF4-FFF2-40B4-BE49-F238E27FC236}">
                  <a16:creationId xmlns:a16="http://schemas.microsoft.com/office/drawing/2014/main" id="{E71B1778-FFD0-4DAC-9714-F7054471D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684" y="2185092"/>
              <a:ext cx="1078147" cy="598971"/>
            </a:xfrm>
            <a:prstGeom prst="rect">
              <a:avLst/>
            </a:prstGeom>
          </p:spPr>
        </p:pic>
        <p:pic>
          <p:nvPicPr>
            <p:cNvPr id="35" name="Picture 2" descr="Vector image of side view of human brain in pink">
              <a:extLst>
                <a:ext uri="{FF2B5EF4-FFF2-40B4-BE49-F238E27FC236}">
                  <a16:creationId xmlns:a16="http://schemas.microsoft.com/office/drawing/2014/main" id="{B97BBB5A-356C-4AB7-A035-02AA019AF6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9038"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949495BA-1792-4B50-BF87-F3B23747D512}"/>
                </a:ext>
              </a:extLst>
            </p:cNvPr>
            <p:cNvSpPr/>
            <p:nvPr/>
          </p:nvSpPr>
          <p:spPr>
            <a:xfrm>
              <a:off x="1289346" y="30148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82C4D1B-F939-4BF1-9415-FADA2C23F548}"/>
                </a:ext>
              </a:extLst>
            </p:cNvPr>
            <p:cNvSpPr/>
            <p:nvPr/>
          </p:nvSpPr>
          <p:spPr>
            <a:xfrm>
              <a:off x="1939687" y="355487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D4994D2-C03A-4558-94D4-DF5423A1C1CD}"/>
                </a:ext>
              </a:extLst>
            </p:cNvPr>
            <p:cNvSpPr/>
            <p:nvPr/>
          </p:nvSpPr>
          <p:spPr>
            <a:xfrm>
              <a:off x="2896242"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A5BC02BA-3053-4448-AFDD-A08AB0DF4396}"/>
                </a:ext>
              </a:extLst>
            </p:cNvPr>
            <p:cNvSpPr/>
            <p:nvPr/>
          </p:nvSpPr>
          <p:spPr>
            <a:xfrm>
              <a:off x="2494148"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5879B2C9-C7EF-47C2-B93A-FD8FA571029E}"/>
                </a:ext>
              </a:extLst>
            </p:cNvPr>
            <p:cNvSpPr/>
            <p:nvPr/>
          </p:nvSpPr>
          <p:spPr>
            <a:xfrm>
              <a:off x="2408140" y="3850738"/>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1495B9C-20B5-45A7-B844-3A00FACA8AEC}"/>
                </a:ext>
              </a:extLst>
            </p:cNvPr>
            <p:cNvSpPr/>
            <p:nvPr/>
          </p:nvSpPr>
          <p:spPr>
            <a:xfrm>
              <a:off x="3445954"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E5D04AAD-A54C-45EB-985B-897394447866}"/>
                </a:ext>
              </a:extLst>
            </p:cNvPr>
            <p:cNvSpPr txBox="1"/>
            <p:nvPr/>
          </p:nvSpPr>
          <p:spPr>
            <a:xfrm>
              <a:off x="1552908" y="5002393"/>
              <a:ext cx="1710464" cy="338554"/>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Example: </a:t>
              </a:r>
              <a:r>
                <a:rPr lang="en-US" sz="1600" dirty="0" err="1">
                  <a:latin typeface="Product Sans" panose="020B0403030502040203" pitchFamily="34" charset="0"/>
                  <a:ea typeface="Open Sans" pitchFamily="2" charset="0"/>
                  <a:cs typeface="Open Sans" pitchFamily="2" charset="0"/>
                </a:rPr>
                <a:t>fALFF</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5" name="TextBox 44">
              <a:extLst>
                <a:ext uri="{FF2B5EF4-FFF2-40B4-BE49-F238E27FC236}">
                  <a16:creationId xmlns:a16="http://schemas.microsoft.com/office/drawing/2014/main" id="{4175337C-0144-42B4-AB22-4314845A4E92}"/>
                </a:ext>
              </a:extLst>
            </p:cNvPr>
            <p:cNvSpPr txBox="1"/>
            <p:nvPr/>
          </p:nvSpPr>
          <p:spPr>
            <a:xfrm>
              <a:off x="978796" y="1584678"/>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4" name="Group 73">
            <a:extLst>
              <a:ext uri="{FF2B5EF4-FFF2-40B4-BE49-F238E27FC236}">
                <a16:creationId xmlns:a16="http://schemas.microsoft.com/office/drawing/2014/main" id="{25043C38-633D-4EC2-A38F-19818BF07D31}"/>
              </a:ext>
            </a:extLst>
          </p:cNvPr>
          <p:cNvGrpSpPr/>
          <p:nvPr/>
        </p:nvGrpSpPr>
        <p:grpSpPr>
          <a:xfrm>
            <a:off x="8123715" y="1943080"/>
            <a:ext cx="2904170" cy="4080661"/>
            <a:chOff x="4299704" y="1469006"/>
            <a:chExt cx="2904170" cy="4080661"/>
          </a:xfrm>
        </p:grpSpPr>
        <p:pic>
          <p:nvPicPr>
            <p:cNvPr id="1026" name="Picture 2" descr="Vector image of side view of human brain in pink">
              <a:extLst>
                <a:ext uri="{FF2B5EF4-FFF2-40B4-BE49-F238E27FC236}">
                  <a16:creationId xmlns:a16="http://schemas.microsoft.com/office/drawing/2014/main" id="{83C721BA-B968-4147-B5EF-C01F48180B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30539"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FEB4B07-2894-4DBE-A1A0-58223A2F49BA}"/>
                </a:ext>
              </a:extLst>
            </p:cNvPr>
            <p:cNvSpPr/>
            <p:nvPr/>
          </p:nvSpPr>
          <p:spPr>
            <a:xfrm>
              <a:off x="4630847" y="301480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B0B31D22-3370-41FF-8C2A-8FEEAC1227E0}"/>
                </a:ext>
              </a:extLst>
            </p:cNvPr>
            <p:cNvSpPr/>
            <p:nvPr/>
          </p:nvSpPr>
          <p:spPr>
            <a:xfrm>
              <a:off x="5281188" y="35548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98CA2A5-9012-4DAE-B148-091C6C9CA398}"/>
                </a:ext>
              </a:extLst>
            </p:cNvPr>
            <p:cNvSpPr/>
            <p:nvPr/>
          </p:nvSpPr>
          <p:spPr>
            <a:xfrm>
              <a:off x="6237743"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AE6BB5F-6227-486D-B79D-AF3ABD895DF9}"/>
                </a:ext>
              </a:extLst>
            </p:cNvPr>
            <p:cNvSpPr/>
            <p:nvPr/>
          </p:nvSpPr>
          <p:spPr>
            <a:xfrm>
              <a:off x="5835649"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13A2D5C-1866-4432-B5EF-4649BB2C8BF4}"/>
                </a:ext>
              </a:extLst>
            </p:cNvPr>
            <p:cNvSpPr/>
            <p:nvPr/>
          </p:nvSpPr>
          <p:spPr>
            <a:xfrm>
              <a:off x="5749641" y="38507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09E56230-F3DE-4DF6-B9BA-53E41AF5CE7F}"/>
                </a:ext>
              </a:extLst>
            </p:cNvPr>
            <p:cNvSpPr/>
            <p:nvPr/>
          </p:nvSpPr>
          <p:spPr>
            <a:xfrm>
              <a:off x="6787455"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88BBA650-756A-4694-A7D2-BB7BF7054C31}"/>
                </a:ext>
              </a:extLst>
            </p:cNvPr>
            <p:cNvCxnSpPr>
              <a:cxnSpLocks/>
            </p:cNvCxnSpPr>
            <p:nvPr/>
          </p:nvCxnSpPr>
          <p:spPr>
            <a:xfrm>
              <a:off x="5450681" y="36837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431BEB-8A29-403C-9D10-5459465FA0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704" y="4235312"/>
              <a:ext cx="1150977" cy="639432"/>
            </a:xfrm>
            <a:prstGeom prst="rect">
              <a:avLst/>
            </a:prstGeom>
          </p:spPr>
        </p:pic>
        <p:sp>
          <p:nvSpPr>
            <p:cNvPr id="44" name="TextBox 43">
              <a:extLst>
                <a:ext uri="{FF2B5EF4-FFF2-40B4-BE49-F238E27FC236}">
                  <a16:creationId xmlns:a16="http://schemas.microsoft.com/office/drawing/2014/main" id="{4DEAFACD-F429-4054-B93D-ED787E92CB9C}"/>
                </a:ext>
              </a:extLst>
            </p:cNvPr>
            <p:cNvSpPr txBox="1"/>
            <p:nvPr/>
          </p:nvSpPr>
          <p:spPr>
            <a:xfrm>
              <a:off x="4511888" y="4964892"/>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Pearson correlation coefficient</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DFF8827A-A191-4F38-AE83-583D8CF92A51}"/>
                </a:ext>
              </a:extLst>
            </p:cNvPr>
            <p:cNvSpPr txBox="1"/>
            <p:nvPr/>
          </p:nvSpPr>
          <p:spPr>
            <a:xfrm>
              <a:off x="4345187" y="146900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sp>
        <p:nvSpPr>
          <p:cNvPr id="46" name="TextBox 45">
            <a:extLst>
              <a:ext uri="{FF2B5EF4-FFF2-40B4-BE49-F238E27FC236}">
                <a16:creationId xmlns:a16="http://schemas.microsoft.com/office/drawing/2014/main" id="{68F3F8BD-FD4B-4178-9906-5A046252389F}"/>
              </a:ext>
            </a:extLst>
          </p:cNvPr>
          <p:cNvSpPr txBox="1"/>
          <p:nvPr/>
        </p:nvSpPr>
        <p:spPr>
          <a:xfrm>
            <a:off x="5345757" y="2635882"/>
            <a:ext cx="1505167" cy="400110"/>
          </a:xfrm>
          <a:prstGeom prst="rect">
            <a:avLst/>
          </a:prstGeom>
          <a:noFill/>
        </p:spPr>
        <p:txBody>
          <a:bodyPr wrap="square">
            <a:spAutoFit/>
          </a:bodyPr>
          <a:lstStyle/>
          <a:p>
            <a:pPr algn="ctr"/>
            <a:r>
              <a:rPr lang="en-US" sz="2000" b="1" dirty="0">
                <a:solidFill>
                  <a:schemeClr val="tx1"/>
                </a:solidFill>
                <a:latin typeface="Product Sans" panose="020B0403030502040203" pitchFamily="34" charset="0"/>
                <a:ea typeface="Open Sans" pitchFamily="2" charset="0"/>
                <a:cs typeface="Open Sans" pitchFamily="2" charset="0"/>
              </a:rPr>
              <a:t>OR</a:t>
            </a:r>
            <a:endParaRPr lang="en-AU" sz="2000" b="1" dirty="0">
              <a:solidFill>
                <a:schemeClr val="tx1"/>
              </a:solidFill>
              <a:latin typeface="Product Sans" panose="020B0403030502040203" pitchFamily="34" charset="0"/>
              <a:ea typeface="Open Sans" pitchFamily="2" charset="0"/>
              <a:cs typeface="Open Sans" pitchFamily="2" charset="0"/>
            </a:endParaRPr>
          </a:p>
        </p:txBody>
      </p:sp>
      <p:cxnSp>
        <p:nvCxnSpPr>
          <p:cNvPr id="4" name="Straight Arrow Connector 3">
            <a:extLst>
              <a:ext uri="{FF2B5EF4-FFF2-40B4-BE49-F238E27FC236}">
                <a16:creationId xmlns:a16="http://schemas.microsoft.com/office/drawing/2014/main" id="{B927BFC0-B3EC-44F4-8B0A-101F1060E00B}"/>
              </a:ext>
            </a:extLst>
          </p:cNvPr>
          <p:cNvCxnSpPr>
            <a:cxnSpLocks/>
          </p:cNvCxnSpPr>
          <p:nvPr/>
        </p:nvCxnSpPr>
        <p:spPr>
          <a:xfrm flipV="1">
            <a:off x="6400800" y="2304346"/>
            <a:ext cx="1768398" cy="529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340811A-32F9-4BB0-AAD2-C8B56C567799}"/>
              </a:ext>
            </a:extLst>
          </p:cNvPr>
          <p:cNvCxnSpPr>
            <a:cxnSpLocks/>
          </p:cNvCxnSpPr>
          <p:nvPr/>
        </p:nvCxnSpPr>
        <p:spPr>
          <a:xfrm flipH="1" flipV="1">
            <a:off x="4022803" y="2288622"/>
            <a:ext cx="1768398" cy="529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A71C6D4-373E-4008-945C-5AE0C821A4A5}"/>
              </a:ext>
            </a:extLst>
          </p:cNvPr>
          <p:cNvSpPr txBox="1"/>
          <p:nvPr/>
        </p:nvSpPr>
        <p:spPr>
          <a:xfrm>
            <a:off x="4810920" y="3199884"/>
            <a:ext cx="2638207" cy="1323439"/>
          </a:xfrm>
          <a:prstGeom prst="rect">
            <a:avLst/>
          </a:prstGeom>
          <a:noFill/>
          <a:ln w="28575">
            <a:solidFill>
              <a:schemeClr val="tx1"/>
            </a:solidFill>
          </a:ln>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Only </a:t>
            </a:r>
            <a:r>
              <a:rPr lang="en-US" sz="2000" b="1" dirty="0">
                <a:solidFill>
                  <a:schemeClr val="tx1"/>
                </a:solidFill>
                <a:latin typeface="Product Sans" panose="020B0403030502040203" pitchFamily="34" charset="0"/>
                <a:ea typeface="Open Sans" pitchFamily="2" charset="0"/>
                <a:cs typeface="Open Sans" pitchFamily="2" charset="0"/>
              </a:rPr>
              <a:t>1-2 </a:t>
            </a:r>
            <a:r>
              <a:rPr lang="en-US" sz="2000" b="1" dirty="0">
                <a:latin typeface="Product Sans" panose="020B0403030502040203" pitchFamily="34" charset="0"/>
                <a:ea typeface="Open Sans" pitchFamily="2" charset="0"/>
                <a:cs typeface="Open Sans" pitchFamily="2" charset="0"/>
              </a:rPr>
              <a:t>features </a:t>
            </a:r>
            <a:r>
              <a:rPr lang="en-US" sz="2000" dirty="0">
                <a:latin typeface="Product Sans" panose="020B0403030502040203" pitchFamily="34" charset="0"/>
                <a:ea typeface="Open Sans" pitchFamily="2" charset="0"/>
                <a:cs typeface="Open Sans" pitchFamily="2" charset="0"/>
              </a:rPr>
              <a:t>are selected </a:t>
            </a:r>
            <a:r>
              <a:rPr lang="en-US" sz="2000" b="1" i="1" dirty="0">
                <a:latin typeface="Product Sans" panose="020B0403030502040203" pitchFamily="34" charset="0"/>
                <a:ea typeface="Open Sans" pitchFamily="2" charset="0"/>
                <a:cs typeface="Open Sans" pitchFamily="2" charset="0"/>
              </a:rPr>
              <a:t>a priori</a:t>
            </a:r>
            <a:r>
              <a:rPr lang="en-US" sz="2000" b="1" dirty="0">
                <a:latin typeface="Product Sans" panose="020B0403030502040203" pitchFamily="34" charset="0"/>
                <a:ea typeface="Open Sans" pitchFamily="2" charset="0"/>
                <a:cs typeface="Open Sans" pitchFamily="2" charset="0"/>
              </a:rPr>
              <a:t> </a:t>
            </a:r>
            <a:r>
              <a:rPr lang="en-US" sz="2000" dirty="0">
                <a:latin typeface="Product Sans" panose="020B0403030502040203" pitchFamily="34" charset="0"/>
                <a:ea typeface="Open Sans" pitchFamily="2" charset="0"/>
                <a:cs typeface="Open Sans" pitchFamily="2" charset="0"/>
              </a:rPr>
              <a:t>based on literature standards</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2" name="TextBox 61">
            <a:extLst>
              <a:ext uri="{FF2B5EF4-FFF2-40B4-BE49-F238E27FC236}">
                <a16:creationId xmlns:a16="http://schemas.microsoft.com/office/drawing/2014/main" id="{CD78253A-EFFA-4CE5-A2DA-14D89E459355}"/>
              </a:ext>
            </a:extLst>
          </p:cNvPr>
          <p:cNvSpPr txBox="1"/>
          <p:nvPr/>
        </p:nvSpPr>
        <p:spPr>
          <a:xfrm>
            <a:off x="4258794" y="4768515"/>
            <a:ext cx="3531883" cy="1631216"/>
          </a:xfrm>
          <a:prstGeom prst="rect">
            <a:avLst/>
          </a:prstGeom>
          <a:noFill/>
          <a:ln w="28575">
            <a:solidFill>
              <a:schemeClr val="tx1"/>
            </a:solidFill>
          </a:ln>
        </p:spPr>
        <p:txBody>
          <a:bodyPr wrap="square">
            <a:spAutoFit/>
          </a:bodyPr>
          <a:lstStyle/>
          <a:p>
            <a:pPr algn="ctr"/>
            <a:r>
              <a:rPr lang="en-US" sz="2000" b="1" dirty="0">
                <a:latin typeface="Product Sans" panose="020B0403030502040203" pitchFamily="34" charset="0"/>
                <a:ea typeface="Open Sans" pitchFamily="2" charset="0"/>
                <a:cs typeface="Open Sans" pitchFamily="2" charset="0"/>
              </a:rPr>
              <a:t>Complex classification models </a:t>
            </a:r>
            <a:r>
              <a:rPr lang="en-US" sz="2000" dirty="0">
                <a:latin typeface="Product Sans" panose="020B0403030502040203" pitchFamily="34" charset="0"/>
                <a:ea typeface="Open Sans" pitchFamily="2" charset="0"/>
                <a:cs typeface="Open Sans" pitchFamily="2" charset="0"/>
              </a:rPr>
              <a:t>may obscure the actual </a:t>
            </a:r>
            <a:r>
              <a:rPr lang="en-US" sz="2000" b="1" dirty="0">
                <a:latin typeface="Product Sans" panose="020B0403030502040203" pitchFamily="34" charset="0"/>
                <a:ea typeface="Open Sans" pitchFamily="2" charset="0"/>
                <a:cs typeface="Open Sans" pitchFamily="2" charset="0"/>
              </a:rPr>
              <a:t>brain region </a:t>
            </a:r>
            <a:r>
              <a:rPr lang="en-US" sz="2000" dirty="0">
                <a:latin typeface="Product Sans" panose="020B0403030502040203" pitchFamily="34" charset="0"/>
                <a:ea typeface="Open Sans" pitchFamily="2" charset="0"/>
                <a:cs typeface="Open Sans" pitchFamily="2" charset="0"/>
              </a:rPr>
              <a:t>and </a:t>
            </a:r>
            <a:r>
              <a:rPr lang="en-US" sz="2000" b="1" dirty="0">
                <a:latin typeface="Product Sans" panose="020B0403030502040203" pitchFamily="34" charset="0"/>
                <a:ea typeface="Open Sans" pitchFamily="2" charset="0"/>
                <a:cs typeface="Open Sans" pitchFamily="2" charset="0"/>
              </a:rPr>
              <a:t>time-series feature</a:t>
            </a:r>
            <a:r>
              <a:rPr lang="en-US" sz="2000" dirty="0">
                <a:latin typeface="Product Sans" panose="020B0403030502040203" pitchFamily="34" charset="0"/>
                <a:ea typeface="Open Sans" pitchFamily="2" charset="0"/>
                <a:cs typeface="Open Sans" pitchFamily="2" charset="0"/>
              </a:rPr>
              <a:t> contributions to classification</a:t>
            </a:r>
            <a:endParaRPr lang="en-AU" sz="2000" dirty="0">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B98953E6-8D14-455A-9A3E-D32118A2BD89}"/>
              </a:ext>
            </a:extLst>
          </p:cNvPr>
          <p:cNvSpPr>
            <a:spLocks noGrp="1"/>
          </p:cNvSpPr>
          <p:nvPr>
            <p:ph type="sldNum" sz="quarter" idx="12"/>
          </p:nvPr>
        </p:nvSpPr>
        <p:spPr/>
        <p:txBody>
          <a:bodyPr/>
          <a:lstStyle/>
          <a:p>
            <a:fld id="{C42B02F8-E519-4AA4-8330-31B4BA7144F5}" type="slidenum">
              <a:rPr lang="en-AU" smtClean="0"/>
              <a:t>4</a:t>
            </a:fld>
            <a:endParaRPr lang="en-AU"/>
          </a:p>
        </p:txBody>
      </p:sp>
      <p:sp>
        <p:nvSpPr>
          <p:cNvPr id="7" name="Date Placeholder 6">
            <a:extLst>
              <a:ext uri="{FF2B5EF4-FFF2-40B4-BE49-F238E27FC236}">
                <a16:creationId xmlns:a16="http://schemas.microsoft.com/office/drawing/2014/main" id="{18231AC9-645D-4D35-B3E0-AA8DA795E8BE}"/>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186307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9" grpId="0" animBg="1"/>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614126" y="451749"/>
            <a:ext cx="10963747" cy="1325563"/>
          </a:xfrm>
        </p:spPr>
        <p:txBody>
          <a:bodyPr>
            <a:normAutofit fontScale="90000"/>
          </a:bodyPr>
          <a:lstStyle/>
          <a:p>
            <a:pPr algn="ctr"/>
            <a:r>
              <a:rPr lang="en-US" sz="3600" dirty="0">
                <a:latin typeface="Product Sans" panose="020B0403030502040203" pitchFamily="34" charset="0"/>
              </a:rPr>
              <a:t>Introducing an </a:t>
            </a:r>
            <a:r>
              <a:rPr lang="en-US" sz="3600" b="1" dirty="0">
                <a:latin typeface="Product Sans" panose="020B0403030502040203" pitchFamily="34" charset="0"/>
              </a:rPr>
              <a:t>integrated approach </a:t>
            </a:r>
            <a:r>
              <a:rPr lang="en-US" sz="3600" dirty="0">
                <a:latin typeface="Product Sans" panose="020B0403030502040203" pitchFamily="34" charset="0"/>
              </a:rPr>
              <a:t>for the comprehensive evaluation of </a:t>
            </a:r>
            <a:r>
              <a:rPr lang="en-US" sz="3600" b="1" dirty="0">
                <a:latin typeface="Product Sans" panose="020B0403030502040203" pitchFamily="34" charset="0"/>
              </a:rPr>
              <a:t>local and pairwise neural dynamics</a:t>
            </a:r>
            <a:endParaRPr lang="en-AU" sz="3600" b="1" dirty="0">
              <a:latin typeface="Product Sans" panose="020B0403030502040203" pitchFamily="34" charset="0"/>
            </a:endParaRPr>
          </a:p>
        </p:txBody>
      </p:sp>
      <p:grpSp>
        <p:nvGrpSpPr>
          <p:cNvPr id="77" name="Group 76">
            <a:extLst>
              <a:ext uri="{FF2B5EF4-FFF2-40B4-BE49-F238E27FC236}">
                <a16:creationId xmlns:a16="http://schemas.microsoft.com/office/drawing/2014/main" id="{28560F0B-0D81-4EE9-A313-DA3329235CEB}"/>
              </a:ext>
            </a:extLst>
          </p:cNvPr>
          <p:cNvGrpSpPr/>
          <p:nvPr/>
        </p:nvGrpSpPr>
        <p:grpSpPr>
          <a:xfrm>
            <a:off x="448683" y="2086433"/>
            <a:ext cx="3578799" cy="3756269"/>
            <a:chOff x="258684" y="1584678"/>
            <a:chExt cx="3578799" cy="3756269"/>
          </a:xfrm>
        </p:grpSpPr>
        <p:pic>
          <p:nvPicPr>
            <p:cNvPr id="29" name="Picture 28">
              <a:extLst>
                <a:ext uri="{FF2B5EF4-FFF2-40B4-BE49-F238E27FC236}">
                  <a16:creationId xmlns:a16="http://schemas.microsoft.com/office/drawing/2014/main" id="{E71B1778-FFD0-4DAC-9714-F7054471D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684" y="2185092"/>
              <a:ext cx="1078147" cy="598971"/>
            </a:xfrm>
            <a:prstGeom prst="rect">
              <a:avLst/>
            </a:prstGeom>
          </p:spPr>
        </p:pic>
        <p:pic>
          <p:nvPicPr>
            <p:cNvPr id="35" name="Picture 2" descr="Vector image of side view of human brain in pink">
              <a:extLst>
                <a:ext uri="{FF2B5EF4-FFF2-40B4-BE49-F238E27FC236}">
                  <a16:creationId xmlns:a16="http://schemas.microsoft.com/office/drawing/2014/main" id="{B97BBB5A-356C-4AB7-A035-02AA019AF6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9038"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949495BA-1792-4B50-BF87-F3B23747D512}"/>
                </a:ext>
              </a:extLst>
            </p:cNvPr>
            <p:cNvSpPr/>
            <p:nvPr/>
          </p:nvSpPr>
          <p:spPr>
            <a:xfrm>
              <a:off x="1289346" y="30148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82C4D1B-F939-4BF1-9415-FADA2C23F548}"/>
                </a:ext>
              </a:extLst>
            </p:cNvPr>
            <p:cNvSpPr/>
            <p:nvPr/>
          </p:nvSpPr>
          <p:spPr>
            <a:xfrm>
              <a:off x="1939687" y="355487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D4994D2-C03A-4558-94D4-DF5423A1C1CD}"/>
                </a:ext>
              </a:extLst>
            </p:cNvPr>
            <p:cNvSpPr/>
            <p:nvPr/>
          </p:nvSpPr>
          <p:spPr>
            <a:xfrm>
              <a:off x="2896242"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A5BC02BA-3053-4448-AFDD-A08AB0DF4396}"/>
                </a:ext>
              </a:extLst>
            </p:cNvPr>
            <p:cNvSpPr/>
            <p:nvPr/>
          </p:nvSpPr>
          <p:spPr>
            <a:xfrm>
              <a:off x="2494148"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5879B2C9-C7EF-47C2-B93A-FD8FA571029E}"/>
                </a:ext>
              </a:extLst>
            </p:cNvPr>
            <p:cNvSpPr/>
            <p:nvPr/>
          </p:nvSpPr>
          <p:spPr>
            <a:xfrm>
              <a:off x="2408140" y="3850738"/>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1495B9C-20B5-45A7-B844-3A00FACA8AEC}"/>
                </a:ext>
              </a:extLst>
            </p:cNvPr>
            <p:cNvSpPr/>
            <p:nvPr/>
          </p:nvSpPr>
          <p:spPr>
            <a:xfrm>
              <a:off x="3445954"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E5D04AAD-A54C-45EB-985B-897394447866}"/>
                </a:ext>
              </a:extLst>
            </p:cNvPr>
            <p:cNvSpPr txBox="1"/>
            <p:nvPr/>
          </p:nvSpPr>
          <p:spPr>
            <a:xfrm>
              <a:off x="1552908" y="5002393"/>
              <a:ext cx="1710464" cy="338554"/>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Example: </a:t>
              </a:r>
              <a:r>
                <a:rPr lang="en-US" sz="1600" dirty="0" err="1">
                  <a:latin typeface="Product Sans" panose="020B0403030502040203" pitchFamily="34" charset="0"/>
                  <a:ea typeface="Open Sans" pitchFamily="2" charset="0"/>
                  <a:cs typeface="Open Sans" pitchFamily="2" charset="0"/>
                </a:rPr>
                <a:t>fALFF</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5" name="TextBox 44">
              <a:extLst>
                <a:ext uri="{FF2B5EF4-FFF2-40B4-BE49-F238E27FC236}">
                  <a16:creationId xmlns:a16="http://schemas.microsoft.com/office/drawing/2014/main" id="{4175337C-0144-42B4-AB22-4314845A4E92}"/>
                </a:ext>
              </a:extLst>
            </p:cNvPr>
            <p:cNvSpPr txBox="1"/>
            <p:nvPr/>
          </p:nvSpPr>
          <p:spPr>
            <a:xfrm>
              <a:off x="978796" y="1584678"/>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4" name="Group 73">
            <a:extLst>
              <a:ext uri="{FF2B5EF4-FFF2-40B4-BE49-F238E27FC236}">
                <a16:creationId xmlns:a16="http://schemas.microsoft.com/office/drawing/2014/main" id="{25043C38-633D-4EC2-A38F-19818BF07D31}"/>
              </a:ext>
            </a:extLst>
          </p:cNvPr>
          <p:cNvGrpSpPr/>
          <p:nvPr/>
        </p:nvGrpSpPr>
        <p:grpSpPr>
          <a:xfrm>
            <a:off x="8123715" y="1943080"/>
            <a:ext cx="2904170" cy="4080661"/>
            <a:chOff x="4299704" y="1469006"/>
            <a:chExt cx="2904170" cy="4080661"/>
          </a:xfrm>
        </p:grpSpPr>
        <p:pic>
          <p:nvPicPr>
            <p:cNvPr id="1026" name="Picture 2" descr="Vector image of side view of human brain in pink">
              <a:extLst>
                <a:ext uri="{FF2B5EF4-FFF2-40B4-BE49-F238E27FC236}">
                  <a16:creationId xmlns:a16="http://schemas.microsoft.com/office/drawing/2014/main" id="{83C721BA-B968-4147-B5EF-C01F48180B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30539"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FEB4B07-2894-4DBE-A1A0-58223A2F49BA}"/>
                </a:ext>
              </a:extLst>
            </p:cNvPr>
            <p:cNvSpPr/>
            <p:nvPr/>
          </p:nvSpPr>
          <p:spPr>
            <a:xfrm>
              <a:off x="4630847" y="301480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B0B31D22-3370-41FF-8C2A-8FEEAC1227E0}"/>
                </a:ext>
              </a:extLst>
            </p:cNvPr>
            <p:cNvSpPr/>
            <p:nvPr/>
          </p:nvSpPr>
          <p:spPr>
            <a:xfrm>
              <a:off x="5281188" y="35548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98CA2A5-9012-4DAE-B148-091C6C9CA398}"/>
                </a:ext>
              </a:extLst>
            </p:cNvPr>
            <p:cNvSpPr/>
            <p:nvPr/>
          </p:nvSpPr>
          <p:spPr>
            <a:xfrm>
              <a:off x="6237743"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AE6BB5F-6227-486D-B79D-AF3ABD895DF9}"/>
                </a:ext>
              </a:extLst>
            </p:cNvPr>
            <p:cNvSpPr/>
            <p:nvPr/>
          </p:nvSpPr>
          <p:spPr>
            <a:xfrm>
              <a:off x="5835649"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13A2D5C-1866-4432-B5EF-4649BB2C8BF4}"/>
                </a:ext>
              </a:extLst>
            </p:cNvPr>
            <p:cNvSpPr/>
            <p:nvPr/>
          </p:nvSpPr>
          <p:spPr>
            <a:xfrm>
              <a:off x="5749641" y="38507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09E56230-F3DE-4DF6-B9BA-53E41AF5CE7F}"/>
                </a:ext>
              </a:extLst>
            </p:cNvPr>
            <p:cNvSpPr/>
            <p:nvPr/>
          </p:nvSpPr>
          <p:spPr>
            <a:xfrm>
              <a:off x="6787455"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88BBA650-756A-4694-A7D2-BB7BF7054C31}"/>
                </a:ext>
              </a:extLst>
            </p:cNvPr>
            <p:cNvCxnSpPr>
              <a:cxnSpLocks/>
            </p:cNvCxnSpPr>
            <p:nvPr/>
          </p:nvCxnSpPr>
          <p:spPr>
            <a:xfrm>
              <a:off x="5450681" y="36837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431BEB-8A29-403C-9D10-5459465FA0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704" y="4235312"/>
              <a:ext cx="1150977" cy="639432"/>
            </a:xfrm>
            <a:prstGeom prst="rect">
              <a:avLst/>
            </a:prstGeom>
          </p:spPr>
        </p:pic>
        <p:sp>
          <p:nvSpPr>
            <p:cNvPr id="44" name="TextBox 43">
              <a:extLst>
                <a:ext uri="{FF2B5EF4-FFF2-40B4-BE49-F238E27FC236}">
                  <a16:creationId xmlns:a16="http://schemas.microsoft.com/office/drawing/2014/main" id="{4DEAFACD-F429-4054-B93D-ED787E92CB9C}"/>
                </a:ext>
              </a:extLst>
            </p:cNvPr>
            <p:cNvSpPr txBox="1"/>
            <p:nvPr/>
          </p:nvSpPr>
          <p:spPr>
            <a:xfrm>
              <a:off x="4511888" y="4964892"/>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Pearson correlation coefficient</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DFF8827A-A191-4F38-AE83-583D8CF92A51}"/>
                </a:ext>
              </a:extLst>
            </p:cNvPr>
            <p:cNvSpPr txBox="1"/>
            <p:nvPr/>
          </p:nvSpPr>
          <p:spPr>
            <a:xfrm>
              <a:off x="4345187" y="146900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sp>
        <p:nvSpPr>
          <p:cNvPr id="46" name="TextBox 45">
            <a:extLst>
              <a:ext uri="{FF2B5EF4-FFF2-40B4-BE49-F238E27FC236}">
                <a16:creationId xmlns:a16="http://schemas.microsoft.com/office/drawing/2014/main" id="{68F3F8BD-FD4B-4178-9906-5A046252389F}"/>
              </a:ext>
            </a:extLst>
          </p:cNvPr>
          <p:cNvSpPr txBox="1"/>
          <p:nvPr/>
        </p:nvSpPr>
        <p:spPr>
          <a:xfrm>
            <a:off x="5345757" y="2635882"/>
            <a:ext cx="1505167" cy="400110"/>
          </a:xfrm>
          <a:prstGeom prst="rect">
            <a:avLst/>
          </a:prstGeom>
          <a:noFill/>
        </p:spPr>
        <p:txBody>
          <a:bodyPr wrap="square">
            <a:spAutoFit/>
          </a:bodyPr>
          <a:lstStyle/>
          <a:p>
            <a:pPr algn="ctr"/>
            <a:r>
              <a:rPr lang="en-US" sz="2000" b="1" dirty="0">
                <a:latin typeface="Product Sans" panose="020B0403030502040203" pitchFamily="34" charset="0"/>
                <a:ea typeface="Open Sans" pitchFamily="2" charset="0"/>
                <a:cs typeface="Open Sans" pitchFamily="2" charset="0"/>
              </a:rPr>
              <a:t>AND</a:t>
            </a:r>
            <a:endParaRPr lang="en-AU" sz="2000" b="1" dirty="0">
              <a:latin typeface="Product Sans" panose="020B0403030502040203" pitchFamily="34" charset="0"/>
              <a:ea typeface="Open Sans" pitchFamily="2" charset="0"/>
              <a:cs typeface="Open Sans" pitchFamily="2" charset="0"/>
            </a:endParaRPr>
          </a:p>
        </p:txBody>
      </p:sp>
      <p:cxnSp>
        <p:nvCxnSpPr>
          <p:cNvPr id="4" name="Straight Arrow Connector 3">
            <a:extLst>
              <a:ext uri="{FF2B5EF4-FFF2-40B4-BE49-F238E27FC236}">
                <a16:creationId xmlns:a16="http://schemas.microsoft.com/office/drawing/2014/main" id="{B927BFC0-B3EC-44F4-8B0A-101F1060E00B}"/>
              </a:ext>
            </a:extLst>
          </p:cNvPr>
          <p:cNvCxnSpPr>
            <a:cxnSpLocks/>
          </p:cNvCxnSpPr>
          <p:nvPr/>
        </p:nvCxnSpPr>
        <p:spPr>
          <a:xfrm flipV="1">
            <a:off x="6400800" y="2304346"/>
            <a:ext cx="1768398" cy="52997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340811A-32F9-4BB0-AAD2-C8B56C567799}"/>
              </a:ext>
            </a:extLst>
          </p:cNvPr>
          <p:cNvCxnSpPr>
            <a:cxnSpLocks/>
          </p:cNvCxnSpPr>
          <p:nvPr/>
        </p:nvCxnSpPr>
        <p:spPr>
          <a:xfrm flipH="1" flipV="1">
            <a:off x="4022803" y="2288622"/>
            <a:ext cx="1768398" cy="52997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A71C6D4-373E-4008-945C-5AE0C821A4A5}"/>
              </a:ext>
            </a:extLst>
          </p:cNvPr>
          <p:cNvSpPr txBox="1"/>
          <p:nvPr/>
        </p:nvSpPr>
        <p:spPr>
          <a:xfrm>
            <a:off x="4565531" y="3202434"/>
            <a:ext cx="3030032" cy="1323439"/>
          </a:xfrm>
          <a:prstGeom prst="rect">
            <a:avLst/>
          </a:prstGeom>
          <a:noFill/>
          <a:ln w="28575">
            <a:solidFill>
              <a:srgbClr val="00B050"/>
            </a:solidFill>
          </a:ln>
        </p:spPr>
        <p:txBody>
          <a:bodyPr wrap="square">
            <a:spAutoFit/>
          </a:bodyPr>
          <a:lstStyle/>
          <a:p>
            <a:pPr algn="ctr"/>
            <a:r>
              <a:rPr lang="en-US" sz="2000" b="1" dirty="0">
                <a:latin typeface="Product Sans" panose="020B0403030502040203" pitchFamily="34" charset="0"/>
                <a:ea typeface="Open Sans" pitchFamily="2" charset="0"/>
                <a:cs typeface="Open Sans" pitchFamily="2" charset="0"/>
              </a:rPr>
              <a:t>Dozens to hundreds </a:t>
            </a:r>
            <a:r>
              <a:rPr lang="en-US" sz="2000" dirty="0">
                <a:latin typeface="Product Sans" panose="020B0403030502040203" pitchFamily="34" charset="0"/>
                <a:ea typeface="Open Sans" pitchFamily="2" charset="0"/>
                <a:cs typeface="Open Sans" pitchFamily="2" charset="0"/>
              </a:rPr>
              <a:t>of features derived from </a:t>
            </a:r>
            <a:r>
              <a:rPr lang="en-US" sz="2000" b="1" dirty="0">
                <a:latin typeface="Product Sans" panose="020B0403030502040203" pitchFamily="34" charset="0"/>
                <a:ea typeface="Open Sans" pitchFamily="2" charset="0"/>
                <a:cs typeface="Open Sans" pitchFamily="2" charset="0"/>
              </a:rPr>
              <a:t>interdisciplinary research </a:t>
            </a:r>
            <a:r>
              <a:rPr lang="en-US" sz="2000" dirty="0">
                <a:latin typeface="Product Sans" panose="020B0403030502040203" pitchFamily="34" charset="0"/>
                <a:ea typeface="Open Sans" pitchFamily="2" charset="0"/>
                <a:cs typeface="Open Sans" pitchFamily="2" charset="0"/>
              </a:rPr>
              <a:t>are evaluated</a:t>
            </a:r>
            <a:endParaRPr lang="en-AU" sz="2000" dirty="0">
              <a:latin typeface="Product Sans" panose="020B0403030502040203" pitchFamily="34" charset="0"/>
              <a:ea typeface="Open Sans" pitchFamily="2" charset="0"/>
              <a:cs typeface="Open Sans" pitchFamily="2" charset="0"/>
            </a:endParaRPr>
          </a:p>
        </p:txBody>
      </p:sp>
      <p:sp>
        <p:nvSpPr>
          <p:cNvPr id="31" name="TextBox 30">
            <a:extLst>
              <a:ext uri="{FF2B5EF4-FFF2-40B4-BE49-F238E27FC236}">
                <a16:creationId xmlns:a16="http://schemas.microsoft.com/office/drawing/2014/main" id="{67FBA592-A116-49D1-9B67-A6BCC581DC85}"/>
              </a:ext>
            </a:extLst>
          </p:cNvPr>
          <p:cNvSpPr txBox="1"/>
          <p:nvPr/>
        </p:nvSpPr>
        <p:spPr>
          <a:xfrm>
            <a:off x="4112358" y="4768515"/>
            <a:ext cx="3837842" cy="1631216"/>
          </a:xfrm>
          <a:prstGeom prst="rect">
            <a:avLst/>
          </a:prstGeom>
          <a:noFill/>
          <a:ln w="28575">
            <a:solidFill>
              <a:srgbClr val="00B050"/>
            </a:solidFill>
          </a:ln>
        </p:spPr>
        <p:txBody>
          <a:bodyPr wrap="square">
            <a:spAutoFit/>
          </a:bodyPr>
          <a:lstStyle/>
          <a:p>
            <a:pPr algn="ctr"/>
            <a:r>
              <a:rPr lang="en-US" sz="2000" dirty="0">
                <a:latin typeface="Product Sans" panose="020B0403030502040203" pitchFamily="34" charset="0"/>
                <a:ea typeface="Open Sans" pitchFamily="2" charset="0"/>
                <a:cs typeface="Open Sans" pitchFamily="2" charset="0"/>
              </a:rPr>
              <a:t>Goal: combine </a:t>
            </a:r>
            <a:r>
              <a:rPr lang="en-US" sz="2000" b="1" dirty="0">
                <a:latin typeface="Product Sans" panose="020B0403030502040203" pitchFamily="34" charset="0"/>
                <a:ea typeface="Open Sans" pitchFamily="2" charset="0"/>
                <a:cs typeface="Open Sans" pitchFamily="2" charset="0"/>
              </a:rPr>
              <a:t>univariate</a:t>
            </a:r>
            <a:r>
              <a:rPr lang="en-US" sz="2000" dirty="0">
                <a:latin typeface="Product Sans" panose="020B0403030502040203" pitchFamily="34" charset="0"/>
                <a:ea typeface="Open Sans" pitchFamily="2" charset="0"/>
                <a:cs typeface="Open Sans" pitchFamily="2" charset="0"/>
              </a:rPr>
              <a:t> and </a:t>
            </a:r>
            <a:r>
              <a:rPr lang="en-US" sz="2000" b="1" dirty="0">
                <a:latin typeface="Product Sans" panose="020B0403030502040203" pitchFamily="34" charset="0"/>
                <a:ea typeface="Open Sans" pitchFamily="2" charset="0"/>
                <a:cs typeface="Open Sans" pitchFamily="2" charset="0"/>
              </a:rPr>
              <a:t>multivariate</a:t>
            </a:r>
            <a:r>
              <a:rPr lang="en-US" sz="2000" dirty="0">
                <a:latin typeface="Product Sans" panose="020B0403030502040203" pitchFamily="34" charset="0"/>
                <a:ea typeface="Open Sans" pitchFamily="2" charset="0"/>
                <a:cs typeface="Open Sans" pitchFamily="2" charset="0"/>
              </a:rPr>
              <a:t> time-series features in a </a:t>
            </a:r>
            <a:r>
              <a:rPr lang="en-US" sz="2000" b="1" dirty="0">
                <a:latin typeface="Product Sans" panose="020B0403030502040203" pitchFamily="34" charset="0"/>
                <a:ea typeface="Open Sans" pitchFamily="2" charset="0"/>
                <a:cs typeface="Open Sans" pitchFamily="2" charset="0"/>
              </a:rPr>
              <a:t>biologically interpretable classification model </a:t>
            </a:r>
            <a:endParaRPr lang="en-AU" sz="2000" b="1" dirty="0">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D8DC65B6-C060-4815-9FAE-6528980CB68F}"/>
              </a:ext>
            </a:extLst>
          </p:cNvPr>
          <p:cNvSpPr>
            <a:spLocks noGrp="1"/>
          </p:cNvSpPr>
          <p:nvPr>
            <p:ph type="sldNum" sz="quarter" idx="12"/>
          </p:nvPr>
        </p:nvSpPr>
        <p:spPr/>
        <p:txBody>
          <a:bodyPr/>
          <a:lstStyle/>
          <a:p>
            <a:fld id="{C42B02F8-E519-4AA4-8330-31B4BA7144F5}" type="slidenum">
              <a:rPr lang="en-AU" smtClean="0"/>
              <a:t>5</a:t>
            </a:fld>
            <a:endParaRPr lang="en-AU"/>
          </a:p>
        </p:txBody>
      </p:sp>
      <p:sp>
        <p:nvSpPr>
          <p:cNvPr id="7" name="Date Placeholder 6">
            <a:extLst>
              <a:ext uri="{FF2B5EF4-FFF2-40B4-BE49-F238E27FC236}">
                <a16:creationId xmlns:a16="http://schemas.microsoft.com/office/drawing/2014/main" id="{1C0E91C4-EECA-4449-A2A3-C3844689A77F}"/>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1130559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34598FE8-A100-43AD-A9C2-75B7001A5390}"/>
              </a:ext>
            </a:extLst>
          </p:cNvPr>
          <p:cNvSpPr/>
          <p:nvPr/>
        </p:nvSpPr>
        <p:spPr>
          <a:xfrm>
            <a:off x="8735765" y="1914711"/>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43DFF4FF-D752-4FA7-A828-F416B244E885}"/>
              </a:ext>
            </a:extLst>
          </p:cNvPr>
          <p:cNvSpPr/>
          <p:nvPr/>
        </p:nvSpPr>
        <p:spPr>
          <a:xfrm>
            <a:off x="8818653" y="1998537"/>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786571" y="571288"/>
            <a:ext cx="10515600" cy="877735"/>
          </a:xfrm>
        </p:spPr>
        <p:txBody>
          <a:bodyPr>
            <a:normAutofit fontScale="90000"/>
          </a:bodyPr>
          <a:lstStyle/>
          <a:p>
            <a:pPr algn="ctr"/>
            <a:r>
              <a:rPr lang="en-US" sz="3600" dirty="0">
                <a:latin typeface="Product Sans" panose="020B0403030502040203" pitchFamily="34" charset="0"/>
              </a:rPr>
              <a:t>From BOLD fMRI to time-series (TS) feature matrices: a </a:t>
            </a:r>
            <a:r>
              <a:rPr lang="en-AU" sz="3600" dirty="0">
                <a:latin typeface="Product Sans" panose="020B0403030502040203" pitchFamily="34" charset="0"/>
              </a:rPr>
              <a:t>🐤’s 👁 view</a:t>
            </a:r>
          </a:p>
        </p:txBody>
      </p:sp>
      <p:cxnSp>
        <p:nvCxnSpPr>
          <p:cNvPr id="22" name="Straight Arrow Connector 21">
            <a:extLst>
              <a:ext uri="{FF2B5EF4-FFF2-40B4-BE49-F238E27FC236}">
                <a16:creationId xmlns:a16="http://schemas.microsoft.com/office/drawing/2014/main" id="{E18B88CC-5D91-488E-AF8A-0672160E4D98}"/>
              </a:ext>
            </a:extLst>
          </p:cNvPr>
          <p:cNvCxnSpPr>
            <a:cxnSpLocks/>
          </p:cNvCxnSpPr>
          <p:nvPr/>
        </p:nvCxnSpPr>
        <p:spPr>
          <a:xfrm>
            <a:off x="6526467" y="2614883"/>
            <a:ext cx="16878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CBC6244-D85E-48C6-A3F7-DDF42B8BF535}"/>
              </a:ext>
            </a:extLst>
          </p:cNvPr>
          <p:cNvGrpSpPr/>
          <p:nvPr/>
        </p:nvGrpSpPr>
        <p:grpSpPr>
          <a:xfrm>
            <a:off x="370265" y="2726681"/>
            <a:ext cx="1393686" cy="658783"/>
            <a:chOff x="9753987" y="6157683"/>
            <a:chExt cx="3224484" cy="1579317"/>
          </a:xfrm>
        </p:grpSpPr>
        <p:grpSp>
          <p:nvGrpSpPr>
            <p:cNvPr id="24" name="Group 23">
              <a:extLst>
                <a:ext uri="{FF2B5EF4-FFF2-40B4-BE49-F238E27FC236}">
                  <a16:creationId xmlns:a16="http://schemas.microsoft.com/office/drawing/2014/main" id="{C2597F37-70EB-4B85-BFFD-0B68217A124C}"/>
                </a:ext>
              </a:extLst>
            </p:cNvPr>
            <p:cNvGrpSpPr/>
            <p:nvPr/>
          </p:nvGrpSpPr>
          <p:grpSpPr>
            <a:xfrm>
              <a:off x="9753987" y="6157683"/>
              <a:ext cx="3224484" cy="960637"/>
              <a:chOff x="9753987" y="6157683"/>
              <a:chExt cx="3224484" cy="960637"/>
            </a:xfrm>
          </p:grpSpPr>
          <p:grpSp>
            <p:nvGrpSpPr>
              <p:cNvPr id="36" name="Group 35">
                <a:extLst>
                  <a:ext uri="{FF2B5EF4-FFF2-40B4-BE49-F238E27FC236}">
                    <a16:creationId xmlns:a16="http://schemas.microsoft.com/office/drawing/2014/main" id="{0372B812-7144-49F2-81E8-E57C7F37566D}"/>
                  </a:ext>
                </a:extLst>
              </p:cNvPr>
              <p:cNvGrpSpPr/>
              <p:nvPr/>
            </p:nvGrpSpPr>
            <p:grpSpPr>
              <a:xfrm>
                <a:off x="9753987" y="6168771"/>
                <a:ext cx="1882599" cy="949549"/>
                <a:chOff x="9753987" y="6168771"/>
                <a:chExt cx="1882599" cy="949549"/>
              </a:xfrm>
            </p:grpSpPr>
            <p:pic>
              <p:nvPicPr>
                <p:cNvPr id="41" name="Picture 2" descr="Person Simply Minimalist Minimalist Person Png - Clip Art Library">
                  <a:extLst>
                    <a:ext uri="{FF2B5EF4-FFF2-40B4-BE49-F238E27FC236}">
                      <a16:creationId xmlns:a16="http://schemas.microsoft.com/office/drawing/2014/main" id="{EFF2C4C4-44EB-42BE-B510-BF3EE2F40929}"/>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Person Simply Minimalist Minimalist Person Png - Clip Art Library">
                  <a:extLst>
                    <a:ext uri="{FF2B5EF4-FFF2-40B4-BE49-F238E27FC236}">
                      <a16:creationId xmlns:a16="http://schemas.microsoft.com/office/drawing/2014/main" id="{EDA732E8-FD83-4BB1-8837-F59273785780}"/>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Person Simply Minimalist Minimalist Person Png - Clip Art Library">
                  <a:extLst>
                    <a:ext uri="{FF2B5EF4-FFF2-40B4-BE49-F238E27FC236}">
                      <a16:creationId xmlns:a16="http://schemas.microsoft.com/office/drawing/2014/main" id="{82E5C5FA-F1FA-435E-B6F5-7B8E0570CFEA}"/>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1056A01F-C270-410B-8CDF-8135395A2C13}"/>
                  </a:ext>
                </a:extLst>
              </p:cNvPr>
              <p:cNvGrpSpPr/>
              <p:nvPr/>
            </p:nvGrpSpPr>
            <p:grpSpPr>
              <a:xfrm>
                <a:off x="11095872" y="6157683"/>
                <a:ext cx="1882599" cy="949549"/>
                <a:chOff x="9753987" y="6168771"/>
                <a:chExt cx="1882599" cy="949549"/>
              </a:xfrm>
            </p:grpSpPr>
            <p:pic>
              <p:nvPicPr>
                <p:cNvPr id="38" name="Picture 2" descr="Person Simply Minimalist Minimalist Person Png - Clip Art Library">
                  <a:extLst>
                    <a:ext uri="{FF2B5EF4-FFF2-40B4-BE49-F238E27FC236}">
                      <a16:creationId xmlns:a16="http://schemas.microsoft.com/office/drawing/2014/main" id="{BCA9774B-00AF-4C5D-8058-97F61B05D555}"/>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Person Simply Minimalist Minimalist Person Png - Clip Art Library">
                  <a:extLst>
                    <a:ext uri="{FF2B5EF4-FFF2-40B4-BE49-F238E27FC236}">
                      <a16:creationId xmlns:a16="http://schemas.microsoft.com/office/drawing/2014/main" id="{879D2356-F63C-47BD-8D91-E29070C33ABD}"/>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erson Simply Minimalist Minimalist Person Png - Clip Art Library">
                  <a:extLst>
                    <a:ext uri="{FF2B5EF4-FFF2-40B4-BE49-F238E27FC236}">
                      <a16:creationId xmlns:a16="http://schemas.microsoft.com/office/drawing/2014/main" id="{6DAAD6DA-B6CC-4C94-826B-43EC68D9A5D5}"/>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 name="Group 26">
              <a:extLst>
                <a:ext uri="{FF2B5EF4-FFF2-40B4-BE49-F238E27FC236}">
                  <a16:creationId xmlns:a16="http://schemas.microsoft.com/office/drawing/2014/main" id="{1C8B84D2-2B6D-45C4-B5C9-CECBF35DAA00}"/>
                </a:ext>
              </a:extLst>
            </p:cNvPr>
            <p:cNvGrpSpPr/>
            <p:nvPr/>
          </p:nvGrpSpPr>
          <p:grpSpPr>
            <a:xfrm>
              <a:off x="9978736" y="6776363"/>
              <a:ext cx="2772117" cy="960637"/>
              <a:chOff x="9978736" y="6725563"/>
              <a:chExt cx="2772117" cy="960637"/>
            </a:xfrm>
          </p:grpSpPr>
          <p:grpSp>
            <p:nvGrpSpPr>
              <p:cNvPr id="30" name="Group 29">
                <a:extLst>
                  <a:ext uri="{FF2B5EF4-FFF2-40B4-BE49-F238E27FC236}">
                    <a16:creationId xmlns:a16="http://schemas.microsoft.com/office/drawing/2014/main" id="{27DC0A5E-4E86-4E77-87E2-0BEA5F031CA3}"/>
                  </a:ext>
                </a:extLst>
              </p:cNvPr>
              <p:cNvGrpSpPr/>
              <p:nvPr/>
            </p:nvGrpSpPr>
            <p:grpSpPr>
              <a:xfrm>
                <a:off x="9978736" y="6736651"/>
                <a:ext cx="1882599" cy="949549"/>
                <a:chOff x="9753987" y="6168771"/>
                <a:chExt cx="1882599" cy="949549"/>
              </a:xfrm>
            </p:grpSpPr>
            <p:pic>
              <p:nvPicPr>
                <p:cNvPr id="33" name="Picture 2" descr="Person Simply Minimalist Minimalist Person Png - Clip Art Library">
                  <a:extLst>
                    <a:ext uri="{FF2B5EF4-FFF2-40B4-BE49-F238E27FC236}">
                      <a16:creationId xmlns:a16="http://schemas.microsoft.com/office/drawing/2014/main" id="{08C5C7FA-D980-4754-962A-0F63AD962998}"/>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Person Simply Minimalist Minimalist Person Png - Clip Art Library">
                  <a:extLst>
                    <a:ext uri="{FF2B5EF4-FFF2-40B4-BE49-F238E27FC236}">
                      <a16:creationId xmlns:a16="http://schemas.microsoft.com/office/drawing/2014/main" id="{02760883-E380-44EC-BC58-149F9D723E29}"/>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Person Simply Minimalist Minimalist Person Png - Clip Art Library">
                  <a:extLst>
                    <a:ext uri="{FF2B5EF4-FFF2-40B4-BE49-F238E27FC236}">
                      <a16:creationId xmlns:a16="http://schemas.microsoft.com/office/drawing/2014/main" id="{E6342784-FDE8-4DE6-823F-9FD281533F9D}"/>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Person Simply Minimalist Minimalist Person Png - Clip Art Library">
                <a:extLst>
                  <a:ext uri="{FF2B5EF4-FFF2-40B4-BE49-F238E27FC236}">
                    <a16:creationId xmlns:a16="http://schemas.microsoft.com/office/drawing/2014/main" id="{A45A4A4F-A215-4180-8092-39635B481403}"/>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1320621" y="6732257"/>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Person Simply Minimalist Minimalist Person Png - Clip Art Library">
                <a:extLst>
                  <a:ext uri="{FF2B5EF4-FFF2-40B4-BE49-F238E27FC236}">
                    <a16:creationId xmlns:a16="http://schemas.microsoft.com/office/drawing/2014/main" id="{7E84277C-6A25-4B55-B205-3F00083F2F20}"/>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1760640" y="6725563"/>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78080F36-CD93-4E8E-81F2-69654E23B3C4}"/>
              </a:ext>
            </a:extLst>
          </p:cNvPr>
          <p:cNvGrpSpPr/>
          <p:nvPr/>
        </p:nvGrpSpPr>
        <p:grpSpPr>
          <a:xfrm>
            <a:off x="535295" y="4546978"/>
            <a:ext cx="1198164" cy="658783"/>
            <a:chOff x="9753987" y="6157683"/>
            <a:chExt cx="2772117" cy="1579317"/>
          </a:xfrm>
        </p:grpSpPr>
        <p:grpSp>
          <p:nvGrpSpPr>
            <p:cNvPr id="45" name="Group 44">
              <a:extLst>
                <a:ext uri="{FF2B5EF4-FFF2-40B4-BE49-F238E27FC236}">
                  <a16:creationId xmlns:a16="http://schemas.microsoft.com/office/drawing/2014/main" id="{C8CFFA8D-944A-4528-B60E-03CA1BBD43D2}"/>
                </a:ext>
              </a:extLst>
            </p:cNvPr>
            <p:cNvGrpSpPr/>
            <p:nvPr/>
          </p:nvGrpSpPr>
          <p:grpSpPr>
            <a:xfrm>
              <a:off x="9753987" y="6157683"/>
              <a:ext cx="2772117" cy="960637"/>
              <a:chOff x="9753987" y="6157683"/>
              <a:chExt cx="2772117" cy="960637"/>
            </a:xfrm>
          </p:grpSpPr>
          <p:grpSp>
            <p:nvGrpSpPr>
              <p:cNvPr id="52" name="Group 51">
                <a:extLst>
                  <a:ext uri="{FF2B5EF4-FFF2-40B4-BE49-F238E27FC236}">
                    <a16:creationId xmlns:a16="http://schemas.microsoft.com/office/drawing/2014/main" id="{5E740BD1-B29D-4F85-929E-4C146AB85673}"/>
                  </a:ext>
                </a:extLst>
              </p:cNvPr>
              <p:cNvGrpSpPr/>
              <p:nvPr/>
            </p:nvGrpSpPr>
            <p:grpSpPr>
              <a:xfrm>
                <a:off x="9753987" y="6168771"/>
                <a:ext cx="1882599" cy="949549"/>
                <a:chOff x="9753987" y="6168771"/>
                <a:chExt cx="1882599" cy="949549"/>
              </a:xfrm>
            </p:grpSpPr>
            <p:pic>
              <p:nvPicPr>
                <p:cNvPr id="56" name="Picture 2" descr="Person Simply Minimalist Minimalist Person Png - Clip Art Library">
                  <a:extLst>
                    <a:ext uri="{FF2B5EF4-FFF2-40B4-BE49-F238E27FC236}">
                      <a16:creationId xmlns:a16="http://schemas.microsoft.com/office/drawing/2014/main" id="{320D69D7-661C-40AB-8EAD-433CFB844D79}"/>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Person Simply Minimalist Minimalist Person Png - Clip Art Library">
                  <a:extLst>
                    <a:ext uri="{FF2B5EF4-FFF2-40B4-BE49-F238E27FC236}">
                      <a16:creationId xmlns:a16="http://schemas.microsoft.com/office/drawing/2014/main" id="{1CC51C3D-D682-4D87-B1D9-16EB65BF213D}"/>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Person Simply Minimalist Minimalist Person Png - Clip Art Library">
                  <a:extLst>
                    <a:ext uri="{FF2B5EF4-FFF2-40B4-BE49-F238E27FC236}">
                      <a16:creationId xmlns:a16="http://schemas.microsoft.com/office/drawing/2014/main" id="{0EE54E6E-DF9D-4D9D-90FA-2FA5E1920B99}"/>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5B8F8283-7CDA-4154-9CD7-144463716151}"/>
                  </a:ext>
                </a:extLst>
              </p:cNvPr>
              <p:cNvGrpSpPr/>
              <p:nvPr/>
            </p:nvGrpSpPr>
            <p:grpSpPr>
              <a:xfrm>
                <a:off x="11095872" y="6157683"/>
                <a:ext cx="1430232" cy="949549"/>
                <a:chOff x="9753987" y="6168771"/>
                <a:chExt cx="1430232" cy="949549"/>
              </a:xfrm>
            </p:grpSpPr>
            <p:pic>
              <p:nvPicPr>
                <p:cNvPr id="54" name="Picture 2" descr="Person Simply Minimalist Minimalist Person Png - Clip Art Library">
                  <a:extLst>
                    <a:ext uri="{FF2B5EF4-FFF2-40B4-BE49-F238E27FC236}">
                      <a16:creationId xmlns:a16="http://schemas.microsoft.com/office/drawing/2014/main" id="{073B6D06-5B02-459E-9AD4-DE8A9B624EF4}"/>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Person Simply Minimalist Minimalist Person Png - Clip Art Library">
                  <a:extLst>
                    <a:ext uri="{FF2B5EF4-FFF2-40B4-BE49-F238E27FC236}">
                      <a16:creationId xmlns:a16="http://schemas.microsoft.com/office/drawing/2014/main" id="{E625D130-500A-442F-B69F-DED5B3A698ED}"/>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a:extLst>
                <a:ext uri="{FF2B5EF4-FFF2-40B4-BE49-F238E27FC236}">
                  <a16:creationId xmlns:a16="http://schemas.microsoft.com/office/drawing/2014/main" id="{9E90F228-1721-4C84-A1B8-BB2D0AA5ADC3}"/>
                </a:ext>
              </a:extLst>
            </p:cNvPr>
            <p:cNvGrpSpPr/>
            <p:nvPr/>
          </p:nvGrpSpPr>
          <p:grpSpPr>
            <a:xfrm>
              <a:off x="9978736" y="6783057"/>
              <a:ext cx="2332098" cy="953943"/>
              <a:chOff x="9978736" y="6732257"/>
              <a:chExt cx="2332098" cy="953943"/>
            </a:xfrm>
          </p:grpSpPr>
          <p:grpSp>
            <p:nvGrpSpPr>
              <p:cNvPr id="47" name="Group 46">
                <a:extLst>
                  <a:ext uri="{FF2B5EF4-FFF2-40B4-BE49-F238E27FC236}">
                    <a16:creationId xmlns:a16="http://schemas.microsoft.com/office/drawing/2014/main" id="{DF98E2BA-2CC0-45B9-95CB-151BDA66E54F}"/>
                  </a:ext>
                </a:extLst>
              </p:cNvPr>
              <p:cNvGrpSpPr/>
              <p:nvPr/>
            </p:nvGrpSpPr>
            <p:grpSpPr>
              <a:xfrm>
                <a:off x="9978736" y="6736651"/>
                <a:ext cx="1882599" cy="949549"/>
                <a:chOff x="9753987" y="6168771"/>
                <a:chExt cx="1882599" cy="949549"/>
              </a:xfrm>
            </p:grpSpPr>
            <p:pic>
              <p:nvPicPr>
                <p:cNvPr id="49" name="Picture 2" descr="Person Simply Minimalist Minimalist Person Png - Clip Art Library">
                  <a:extLst>
                    <a:ext uri="{FF2B5EF4-FFF2-40B4-BE49-F238E27FC236}">
                      <a16:creationId xmlns:a16="http://schemas.microsoft.com/office/drawing/2014/main" id="{3AD5C661-A43B-4F38-89A9-685CCEA3C9EE}"/>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Person Simply Minimalist Minimalist Person Png - Clip Art Library">
                  <a:extLst>
                    <a:ext uri="{FF2B5EF4-FFF2-40B4-BE49-F238E27FC236}">
                      <a16:creationId xmlns:a16="http://schemas.microsoft.com/office/drawing/2014/main" id="{28317AD0-2708-4C7B-A8F2-B6281E211316}"/>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Person Simply Minimalist Minimalist Person Png - Clip Art Library">
                  <a:extLst>
                    <a:ext uri="{FF2B5EF4-FFF2-40B4-BE49-F238E27FC236}">
                      <a16:creationId xmlns:a16="http://schemas.microsoft.com/office/drawing/2014/main" id="{60B87D5C-C374-44CD-B501-930AAD01095B}"/>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Picture 2" descr="Person Simply Minimalist Minimalist Person Png - Clip Art Library">
                <a:extLst>
                  <a:ext uri="{FF2B5EF4-FFF2-40B4-BE49-F238E27FC236}">
                    <a16:creationId xmlns:a16="http://schemas.microsoft.com/office/drawing/2014/main" id="{43B1C6C6-35C8-4C96-861F-BAF21C8A8FDD}"/>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1320621" y="6732257"/>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9" name="TextBox 58">
            <a:extLst>
              <a:ext uri="{FF2B5EF4-FFF2-40B4-BE49-F238E27FC236}">
                <a16:creationId xmlns:a16="http://schemas.microsoft.com/office/drawing/2014/main" id="{52376612-31AA-4135-8EF4-6909416035C7}"/>
              </a:ext>
            </a:extLst>
          </p:cNvPr>
          <p:cNvSpPr txBox="1"/>
          <p:nvPr/>
        </p:nvSpPr>
        <p:spPr>
          <a:xfrm>
            <a:off x="377696" y="2272897"/>
            <a:ext cx="1458305" cy="369332"/>
          </a:xfrm>
          <a:prstGeom prst="rect">
            <a:avLst/>
          </a:prstGeom>
          <a:noFill/>
        </p:spPr>
        <p:txBody>
          <a:bodyPr wrap="square">
            <a:spAutoFit/>
          </a:bodyPr>
          <a:lstStyle/>
          <a:p>
            <a:pPr algn="ctr"/>
            <a:r>
              <a:rPr lang="en-US" dirty="0">
                <a:latin typeface="Product Sans" panose="020B0403030502040203" pitchFamily="34" charset="0"/>
                <a:ea typeface="Open Sans" pitchFamily="2" charset="0"/>
                <a:cs typeface="Open Sans" pitchFamily="2" charset="0"/>
              </a:rPr>
              <a:t>Subjects</a:t>
            </a:r>
            <a:r>
              <a:rPr lang="en-US" baseline="30000" dirty="0">
                <a:latin typeface="Product Sans" panose="020B0403030502040203" pitchFamily="34" charset="0"/>
                <a:ea typeface="Open Sans" pitchFamily="2" charset="0"/>
                <a:cs typeface="Open Sans" pitchFamily="2" charset="0"/>
              </a:rPr>
              <a:t>1</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60" name="TextBox 59">
            <a:extLst>
              <a:ext uri="{FF2B5EF4-FFF2-40B4-BE49-F238E27FC236}">
                <a16:creationId xmlns:a16="http://schemas.microsoft.com/office/drawing/2014/main" id="{978FCCF2-0C9C-451A-AFE5-84447110112D}"/>
              </a:ext>
            </a:extLst>
          </p:cNvPr>
          <p:cNvSpPr txBox="1"/>
          <p:nvPr/>
        </p:nvSpPr>
        <p:spPr>
          <a:xfrm>
            <a:off x="338542" y="3408522"/>
            <a:ext cx="1497459" cy="646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N=118 Controls</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61" name="TextBox 60">
            <a:extLst>
              <a:ext uri="{FF2B5EF4-FFF2-40B4-BE49-F238E27FC236}">
                <a16:creationId xmlns:a16="http://schemas.microsoft.com/office/drawing/2014/main" id="{DB67988B-DED8-4736-9532-35FCDAE09CF9}"/>
              </a:ext>
            </a:extLst>
          </p:cNvPr>
          <p:cNvSpPr txBox="1"/>
          <p:nvPr/>
        </p:nvSpPr>
        <p:spPr>
          <a:xfrm>
            <a:off x="355080" y="5293307"/>
            <a:ext cx="1640830" cy="646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N=47 with Schizophrenia</a:t>
            </a:r>
            <a:endParaRPr lang="en-AU" dirty="0">
              <a:solidFill>
                <a:schemeClr val="tx1"/>
              </a:solidFill>
              <a:latin typeface="Product Sans" panose="020B0403030502040203" pitchFamily="34" charset="0"/>
              <a:ea typeface="Open Sans" pitchFamily="2" charset="0"/>
              <a:cs typeface="Open Sans" pitchFamily="2" charset="0"/>
            </a:endParaRPr>
          </a:p>
        </p:txBody>
      </p:sp>
      <p:cxnSp>
        <p:nvCxnSpPr>
          <p:cNvPr id="62" name="Straight Connector 61">
            <a:extLst>
              <a:ext uri="{FF2B5EF4-FFF2-40B4-BE49-F238E27FC236}">
                <a16:creationId xmlns:a16="http://schemas.microsoft.com/office/drawing/2014/main" id="{3F336F8A-9460-4DF9-87EA-20E60FAC4BFA}"/>
              </a:ext>
            </a:extLst>
          </p:cNvPr>
          <p:cNvCxnSpPr>
            <a:cxnSpLocks/>
          </p:cNvCxnSpPr>
          <p:nvPr/>
        </p:nvCxnSpPr>
        <p:spPr>
          <a:xfrm>
            <a:off x="1665570" y="3389760"/>
            <a:ext cx="644867" cy="686708"/>
          </a:xfrm>
          <a:prstGeom prst="line">
            <a:avLst/>
          </a:prstGeom>
          <a:ln w="571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D74379A-680D-4119-A1CB-C62DEF656D6A}"/>
              </a:ext>
            </a:extLst>
          </p:cNvPr>
          <p:cNvCxnSpPr>
            <a:cxnSpLocks/>
          </p:cNvCxnSpPr>
          <p:nvPr/>
        </p:nvCxnSpPr>
        <p:spPr>
          <a:xfrm flipV="1">
            <a:off x="1665570" y="4072779"/>
            <a:ext cx="644867" cy="546848"/>
          </a:xfrm>
          <a:prstGeom prst="line">
            <a:avLst/>
          </a:prstGeom>
          <a:ln w="57150">
            <a:solidFill>
              <a:srgbClr val="689946"/>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3378DDB-8A71-4CA2-AEB6-393B03BCC2FD}"/>
              </a:ext>
            </a:extLst>
          </p:cNvPr>
          <p:cNvSpPr txBox="1"/>
          <p:nvPr/>
        </p:nvSpPr>
        <p:spPr>
          <a:xfrm>
            <a:off x="2301492" y="1727378"/>
            <a:ext cx="3517685" cy="923330"/>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Measure BOLD temporal signals in 41 cortical + subcortical regions per hemisphere</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65" name="Picture 64" descr="Logo, company name&#10;&#10;Description automatically generated">
            <a:extLst>
              <a:ext uri="{FF2B5EF4-FFF2-40B4-BE49-F238E27FC236}">
                <a16:creationId xmlns:a16="http://schemas.microsoft.com/office/drawing/2014/main" id="{D905C95B-D41E-4540-AB01-20CBE8C1FD3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28410" t="21666" r="21807" b="22780"/>
          <a:stretch/>
        </p:blipFill>
        <p:spPr>
          <a:xfrm>
            <a:off x="3237822" y="2660119"/>
            <a:ext cx="1587275" cy="1122667"/>
          </a:xfrm>
          <a:prstGeom prst="rect">
            <a:avLst/>
          </a:prstGeom>
        </p:spPr>
      </p:pic>
      <p:sp>
        <p:nvSpPr>
          <p:cNvPr id="70" name="TextBox 69">
            <a:extLst>
              <a:ext uri="{FF2B5EF4-FFF2-40B4-BE49-F238E27FC236}">
                <a16:creationId xmlns:a16="http://schemas.microsoft.com/office/drawing/2014/main" id="{AB3FEB08-DFAB-4091-AEAA-BA8B87558409}"/>
              </a:ext>
            </a:extLst>
          </p:cNvPr>
          <p:cNvSpPr txBox="1"/>
          <p:nvPr/>
        </p:nvSpPr>
        <p:spPr>
          <a:xfrm>
            <a:off x="6187272" y="1709269"/>
            <a:ext cx="2366205" cy="83099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Extract univariate TS features from each brain region</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71" name="TextBox 70">
            <a:extLst>
              <a:ext uri="{FF2B5EF4-FFF2-40B4-BE49-F238E27FC236}">
                <a16:creationId xmlns:a16="http://schemas.microsoft.com/office/drawing/2014/main" id="{0C694D34-5DB4-4A63-9900-9BA69BE544F0}"/>
              </a:ext>
            </a:extLst>
          </p:cNvPr>
          <p:cNvSpPr txBox="1"/>
          <p:nvPr/>
        </p:nvSpPr>
        <p:spPr>
          <a:xfrm>
            <a:off x="6280385" y="5184404"/>
            <a:ext cx="2291045" cy="83099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Extract pairwise TS features from each brain region pair</a:t>
            </a:r>
            <a:endParaRPr lang="en-AU" sz="1600" baseline="30000" dirty="0">
              <a:solidFill>
                <a:schemeClr val="tx1"/>
              </a:solidFill>
              <a:latin typeface="Product Sans" panose="020B0403030502040203" pitchFamily="34" charset="0"/>
              <a:ea typeface="Open Sans" pitchFamily="2" charset="0"/>
              <a:cs typeface="Open Sans" pitchFamily="2" charset="0"/>
            </a:endParaRPr>
          </a:p>
        </p:txBody>
      </p:sp>
      <p:pic>
        <p:nvPicPr>
          <p:cNvPr id="67" name="Picture 66">
            <a:extLst>
              <a:ext uri="{FF2B5EF4-FFF2-40B4-BE49-F238E27FC236}">
                <a16:creationId xmlns:a16="http://schemas.microsoft.com/office/drawing/2014/main" id="{60350995-2B9F-4154-AD5B-4045913FA656}"/>
              </a:ext>
            </a:extLst>
          </p:cNvPr>
          <p:cNvPicPr>
            <a:picLocks noChangeAspect="1"/>
          </p:cNvPicPr>
          <p:nvPr/>
        </p:nvPicPr>
        <p:blipFill>
          <a:blip r:embed="rId7">
            <a:extLst>
              <a:ext uri="{28A0092B-C50C-407E-A947-70E740481C1C}">
                <a14:useLocalDpi xmlns:a14="http://schemas.microsoft.com/office/drawing/2010/main" val="0"/>
              </a:ext>
            </a:extLst>
          </a:blip>
          <a:srcRect t="3538" b="3538"/>
          <a:stretch/>
        </p:blipFill>
        <p:spPr>
          <a:xfrm>
            <a:off x="6114233" y="2737131"/>
            <a:ext cx="1206952" cy="877733"/>
          </a:xfrm>
          <a:prstGeom prst="rect">
            <a:avLst/>
          </a:prstGeom>
          <a:ln w="38100">
            <a:noFill/>
          </a:ln>
        </p:spPr>
      </p:pic>
      <p:pic>
        <p:nvPicPr>
          <p:cNvPr id="68" name="Picture 67">
            <a:extLst>
              <a:ext uri="{FF2B5EF4-FFF2-40B4-BE49-F238E27FC236}">
                <a16:creationId xmlns:a16="http://schemas.microsoft.com/office/drawing/2014/main" id="{D957822D-4AEB-4D87-B28C-4DC8D06C3860}"/>
              </a:ext>
            </a:extLst>
          </p:cNvPr>
          <p:cNvPicPr>
            <a:picLocks noChangeAspect="1"/>
          </p:cNvPicPr>
          <p:nvPr/>
        </p:nvPicPr>
        <p:blipFill>
          <a:blip r:embed="rId8">
            <a:extLst>
              <a:ext uri="{28A0092B-C50C-407E-A947-70E740481C1C}">
                <a14:useLocalDpi xmlns:a14="http://schemas.microsoft.com/office/drawing/2010/main" val="0"/>
              </a:ext>
            </a:extLst>
          </a:blip>
          <a:srcRect t="1860" b="1860"/>
          <a:stretch/>
        </p:blipFill>
        <p:spPr>
          <a:xfrm>
            <a:off x="7321185" y="2737188"/>
            <a:ext cx="1206952" cy="877676"/>
          </a:xfrm>
          <a:prstGeom prst="rect">
            <a:avLst/>
          </a:prstGeom>
          <a:ln w="38100">
            <a:noFill/>
          </a:ln>
        </p:spPr>
      </p:pic>
      <p:pic>
        <p:nvPicPr>
          <p:cNvPr id="73" name="Picture 72" descr="A picture containing shape&#10;&#10;Description automatically generated">
            <a:extLst>
              <a:ext uri="{FF2B5EF4-FFF2-40B4-BE49-F238E27FC236}">
                <a16:creationId xmlns:a16="http://schemas.microsoft.com/office/drawing/2014/main" id="{F52FFC99-2E88-44ED-BC1C-DEF0F705FA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9433" y="4083508"/>
            <a:ext cx="1200514" cy="906734"/>
          </a:xfrm>
          <a:prstGeom prst="rect">
            <a:avLst/>
          </a:prstGeom>
        </p:spPr>
      </p:pic>
      <p:sp>
        <p:nvSpPr>
          <p:cNvPr id="95" name="TextBox 94">
            <a:extLst>
              <a:ext uri="{FF2B5EF4-FFF2-40B4-BE49-F238E27FC236}">
                <a16:creationId xmlns:a16="http://schemas.microsoft.com/office/drawing/2014/main" id="{7AF7AC1D-869D-4D4C-9BF0-FDB9B3744AE6}"/>
              </a:ext>
            </a:extLst>
          </p:cNvPr>
          <p:cNvSpPr txBox="1"/>
          <p:nvPr/>
        </p:nvSpPr>
        <p:spPr>
          <a:xfrm>
            <a:off x="362711" y="6589102"/>
            <a:ext cx="11583086" cy="261610"/>
          </a:xfrm>
          <a:prstGeom prst="rect">
            <a:avLst/>
          </a:prstGeom>
          <a:noFill/>
        </p:spPr>
        <p:txBody>
          <a:bodyPr wrap="square">
            <a:spAutoFit/>
          </a:bodyPr>
          <a:lstStyle/>
          <a:p>
            <a:pPr algn="ctr"/>
            <a:r>
              <a:rPr lang="en-US" sz="1100" baseline="30000" dirty="0">
                <a:solidFill>
                  <a:schemeClr val="tx1"/>
                </a:solidFill>
                <a:latin typeface="Product Sans" panose="020B0403030502040203" pitchFamily="34" charset="0"/>
                <a:ea typeface="Open Sans" pitchFamily="2" charset="0"/>
                <a:cs typeface="Open Sans" pitchFamily="2" charset="0"/>
              </a:rPr>
              <a:t>1</a:t>
            </a:r>
            <a:r>
              <a:rPr lang="en-US" sz="1100" dirty="0">
                <a:solidFill>
                  <a:schemeClr val="tx1"/>
                </a:solidFill>
                <a:latin typeface="Product Sans" panose="020B0403030502040203" pitchFamily="34" charset="0"/>
                <a:ea typeface="Open Sans" pitchFamily="2" charset="0"/>
                <a:cs typeface="Open Sans" pitchFamily="2" charset="0"/>
              </a:rPr>
              <a:t>Gorgolewski KJ et al. A Preprocessed consortium fo</a:t>
            </a:r>
            <a:r>
              <a:rPr lang="en-US" sz="1100" dirty="0">
                <a:latin typeface="Product Sans" panose="020B0403030502040203" pitchFamily="34" charset="0"/>
                <a:ea typeface="Open Sans" pitchFamily="2" charset="0"/>
                <a:cs typeface="Open Sans" pitchFamily="2" charset="0"/>
              </a:rPr>
              <a:t>r Neuropsychiatric Phenomics dataset. (2017).  </a:t>
            </a:r>
          </a:p>
        </p:txBody>
      </p:sp>
      <p:sp>
        <p:nvSpPr>
          <p:cNvPr id="8" name="Rectangle 7">
            <a:extLst>
              <a:ext uri="{FF2B5EF4-FFF2-40B4-BE49-F238E27FC236}">
                <a16:creationId xmlns:a16="http://schemas.microsoft.com/office/drawing/2014/main" id="{604CC478-BEB7-461C-B839-762CF8185488}"/>
              </a:ext>
            </a:extLst>
          </p:cNvPr>
          <p:cNvSpPr/>
          <p:nvPr/>
        </p:nvSpPr>
        <p:spPr>
          <a:xfrm>
            <a:off x="8918804" y="2089983"/>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96" name="Table 27">
            <a:extLst>
              <a:ext uri="{FF2B5EF4-FFF2-40B4-BE49-F238E27FC236}">
                <a16:creationId xmlns:a16="http://schemas.microsoft.com/office/drawing/2014/main" id="{D03B10D2-3355-45D5-96E6-4956262251C9}"/>
              </a:ext>
            </a:extLst>
          </p:cNvPr>
          <p:cNvGraphicFramePr>
            <a:graphicFrameLocks noGrp="1"/>
          </p:cNvGraphicFramePr>
          <p:nvPr>
            <p:extLst>
              <p:ext uri="{D42A27DB-BD31-4B8C-83A1-F6EECF244321}">
                <p14:modId xmlns:p14="http://schemas.microsoft.com/office/powerpoint/2010/main" val="777517917"/>
              </p:ext>
            </p:extLst>
          </p:nvPr>
        </p:nvGraphicFramePr>
        <p:xfrm>
          <a:off x="9038546" y="2189043"/>
          <a:ext cx="1840245" cy="1049800"/>
        </p:xfrm>
        <a:graphic>
          <a:graphicData uri="http://schemas.openxmlformats.org/drawingml/2006/table">
            <a:tbl>
              <a:tblPr firstRow="1" bandRow="1">
                <a:tableStyleId>{5C22544A-7EE6-4342-B048-85BDC9FD1C3A}</a:tableStyleId>
              </a:tblPr>
              <a:tblGrid>
                <a:gridCol w="122683">
                  <a:extLst>
                    <a:ext uri="{9D8B030D-6E8A-4147-A177-3AD203B41FA5}">
                      <a16:colId xmlns:a16="http://schemas.microsoft.com/office/drawing/2014/main" val="1063832990"/>
                    </a:ext>
                  </a:extLst>
                </a:gridCol>
                <a:gridCol w="122683">
                  <a:extLst>
                    <a:ext uri="{9D8B030D-6E8A-4147-A177-3AD203B41FA5}">
                      <a16:colId xmlns:a16="http://schemas.microsoft.com/office/drawing/2014/main" val="2630756239"/>
                    </a:ext>
                  </a:extLst>
                </a:gridCol>
                <a:gridCol w="122683">
                  <a:extLst>
                    <a:ext uri="{9D8B030D-6E8A-4147-A177-3AD203B41FA5}">
                      <a16:colId xmlns:a16="http://schemas.microsoft.com/office/drawing/2014/main" val="717389419"/>
                    </a:ext>
                  </a:extLst>
                </a:gridCol>
                <a:gridCol w="122683">
                  <a:extLst>
                    <a:ext uri="{9D8B030D-6E8A-4147-A177-3AD203B41FA5}">
                      <a16:colId xmlns:a16="http://schemas.microsoft.com/office/drawing/2014/main" val="2955863827"/>
                    </a:ext>
                  </a:extLst>
                </a:gridCol>
                <a:gridCol w="122683">
                  <a:extLst>
                    <a:ext uri="{9D8B030D-6E8A-4147-A177-3AD203B41FA5}">
                      <a16:colId xmlns:a16="http://schemas.microsoft.com/office/drawing/2014/main" val="3780822076"/>
                    </a:ext>
                  </a:extLst>
                </a:gridCol>
                <a:gridCol w="122683">
                  <a:extLst>
                    <a:ext uri="{9D8B030D-6E8A-4147-A177-3AD203B41FA5}">
                      <a16:colId xmlns:a16="http://schemas.microsoft.com/office/drawing/2014/main" val="3178887996"/>
                    </a:ext>
                  </a:extLst>
                </a:gridCol>
                <a:gridCol w="122683">
                  <a:extLst>
                    <a:ext uri="{9D8B030D-6E8A-4147-A177-3AD203B41FA5}">
                      <a16:colId xmlns:a16="http://schemas.microsoft.com/office/drawing/2014/main" val="437925513"/>
                    </a:ext>
                  </a:extLst>
                </a:gridCol>
                <a:gridCol w="122683">
                  <a:extLst>
                    <a:ext uri="{9D8B030D-6E8A-4147-A177-3AD203B41FA5}">
                      <a16:colId xmlns:a16="http://schemas.microsoft.com/office/drawing/2014/main" val="1626541270"/>
                    </a:ext>
                  </a:extLst>
                </a:gridCol>
                <a:gridCol w="122683">
                  <a:extLst>
                    <a:ext uri="{9D8B030D-6E8A-4147-A177-3AD203B41FA5}">
                      <a16:colId xmlns:a16="http://schemas.microsoft.com/office/drawing/2014/main" val="1112940500"/>
                    </a:ext>
                  </a:extLst>
                </a:gridCol>
                <a:gridCol w="122683">
                  <a:extLst>
                    <a:ext uri="{9D8B030D-6E8A-4147-A177-3AD203B41FA5}">
                      <a16:colId xmlns:a16="http://schemas.microsoft.com/office/drawing/2014/main" val="2136229232"/>
                    </a:ext>
                  </a:extLst>
                </a:gridCol>
                <a:gridCol w="122683">
                  <a:extLst>
                    <a:ext uri="{9D8B030D-6E8A-4147-A177-3AD203B41FA5}">
                      <a16:colId xmlns:a16="http://schemas.microsoft.com/office/drawing/2014/main" val="2480979387"/>
                    </a:ext>
                  </a:extLst>
                </a:gridCol>
                <a:gridCol w="122683">
                  <a:extLst>
                    <a:ext uri="{9D8B030D-6E8A-4147-A177-3AD203B41FA5}">
                      <a16:colId xmlns:a16="http://schemas.microsoft.com/office/drawing/2014/main" val="346861453"/>
                    </a:ext>
                  </a:extLst>
                </a:gridCol>
                <a:gridCol w="122683">
                  <a:extLst>
                    <a:ext uri="{9D8B030D-6E8A-4147-A177-3AD203B41FA5}">
                      <a16:colId xmlns:a16="http://schemas.microsoft.com/office/drawing/2014/main" val="2286177112"/>
                    </a:ext>
                  </a:extLst>
                </a:gridCol>
                <a:gridCol w="122683">
                  <a:extLst>
                    <a:ext uri="{9D8B030D-6E8A-4147-A177-3AD203B41FA5}">
                      <a16:colId xmlns:a16="http://schemas.microsoft.com/office/drawing/2014/main" val="567200161"/>
                    </a:ext>
                  </a:extLst>
                </a:gridCol>
                <a:gridCol w="122683">
                  <a:extLst>
                    <a:ext uri="{9D8B030D-6E8A-4147-A177-3AD203B41FA5}">
                      <a16:colId xmlns:a16="http://schemas.microsoft.com/office/drawing/2014/main" val="1408661373"/>
                    </a:ext>
                  </a:extLst>
                </a:gridCol>
              </a:tblGrid>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9327642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3152730118"/>
                  </a:ext>
                </a:extLst>
              </a:tr>
              <a:tr h="104980">
                <a:tc>
                  <a:txBody>
                    <a:bodyPr/>
                    <a:lstStyle/>
                    <a:p>
                      <a:endParaRPr lang="en-AU" sz="50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124142268"/>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032819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81412839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419181937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238697927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168342355"/>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87134241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3211405367"/>
                  </a:ext>
                </a:extLst>
              </a:tr>
            </a:tbl>
          </a:graphicData>
        </a:graphic>
      </p:graphicFrame>
      <p:sp>
        <p:nvSpPr>
          <p:cNvPr id="123" name="Right Bracket 122">
            <a:extLst>
              <a:ext uri="{FF2B5EF4-FFF2-40B4-BE49-F238E27FC236}">
                <a16:creationId xmlns:a16="http://schemas.microsoft.com/office/drawing/2014/main" id="{CD869632-8E18-4DD0-88B8-85C9B8F4017A}"/>
              </a:ext>
            </a:extLst>
          </p:cNvPr>
          <p:cNvSpPr/>
          <p:nvPr/>
        </p:nvSpPr>
        <p:spPr>
          <a:xfrm rot="18710938">
            <a:off x="10744317" y="1791625"/>
            <a:ext cx="45719" cy="443904"/>
          </a:xfrm>
          <a:prstGeom prst="rightBracket">
            <a:avLst>
              <a:gd name="adj"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5" name="TextBox 124">
            <a:extLst>
              <a:ext uri="{FF2B5EF4-FFF2-40B4-BE49-F238E27FC236}">
                <a16:creationId xmlns:a16="http://schemas.microsoft.com/office/drawing/2014/main" id="{0FC44685-2336-492E-BCFB-B02F5A8F41C6}"/>
              </a:ext>
            </a:extLst>
          </p:cNvPr>
          <p:cNvSpPr txBox="1"/>
          <p:nvPr/>
        </p:nvSpPr>
        <p:spPr>
          <a:xfrm>
            <a:off x="10735992" y="1519027"/>
            <a:ext cx="1250819"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7" name="Straight Arrow Connector 126">
            <a:extLst>
              <a:ext uri="{FF2B5EF4-FFF2-40B4-BE49-F238E27FC236}">
                <a16:creationId xmlns:a16="http://schemas.microsoft.com/office/drawing/2014/main" id="{C0FFB42C-F09D-4AA9-A4EF-E6CDC8823A9F}"/>
              </a:ext>
            </a:extLst>
          </p:cNvPr>
          <p:cNvCxnSpPr>
            <a:cxnSpLocks/>
          </p:cNvCxnSpPr>
          <p:nvPr/>
        </p:nvCxnSpPr>
        <p:spPr>
          <a:xfrm>
            <a:off x="9038546" y="3348890"/>
            <a:ext cx="1843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30CCF85-90DB-4F17-BF1F-B7DF155DC0C4}"/>
              </a:ext>
            </a:extLst>
          </p:cNvPr>
          <p:cNvCxnSpPr>
            <a:cxnSpLocks/>
          </p:cNvCxnSpPr>
          <p:nvPr/>
        </p:nvCxnSpPr>
        <p:spPr>
          <a:xfrm>
            <a:off x="11024225" y="2180205"/>
            <a:ext cx="0" cy="1058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038A7763-CA16-4AAF-B7AD-343C5DD796CC}"/>
              </a:ext>
            </a:extLst>
          </p:cNvPr>
          <p:cNvSpPr txBox="1"/>
          <p:nvPr/>
        </p:nvSpPr>
        <p:spPr>
          <a:xfrm>
            <a:off x="11031493" y="2384775"/>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34" name="TextBox 133">
            <a:extLst>
              <a:ext uri="{FF2B5EF4-FFF2-40B4-BE49-F238E27FC236}">
                <a16:creationId xmlns:a16="http://schemas.microsoft.com/office/drawing/2014/main" id="{0A096871-F9C7-46CC-8466-B8E2C5A004D8}"/>
              </a:ext>
            </a:extLst>
          </p:cNvPr>
          <p:cNvSpPr txBox="1"/>
          <p:nvPr/>
        </p:nvSpPr>
        <p:spPr>
          <a:xfrm>
            <a:off x="8942488" y="3366029"/>
            <a:ext cx="2109756"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35" name="Rectangle 134">
            <a:extLst>
              <a:ext uri="{FF2B5EF4-FFF2-40B4-BE49-F238E27FC236}">
                <a16:creationId xmlns:a16="http://schemas.microsoft.com/office/drawing/2014/main" id="{DD09C062-18FE-4928-AE9B-4430FC8BFA6C}"/>
              </a:ext>
            </a:extLst>
          </p:cNvPr>
          <p:cNvSpPr/>
          <p:nvPr/>
        </p:nvSpPr>
        <p:spPr>
          <a:xfrm>
            <a:off x="8735765" y="4550103"/>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6" name="Rectangle 135">
            <a:extLst>
              <a:ext uri="{FF2B5EF4-FFF2-40B4-BE49-F238E27FC236}">
                <a16:creationId xmlns:a16="http://schemas.microsoft.com/office/drawing/2014/main" id="{ACF8CEF2-EF27-41A4-B10D-841F86DEB98C}"/>
              </a:ext>
            </a:extLst>
          </p:cNvPr>
          <p:cNvSpPr/>
          <p:nvPr/>
        </p:nvSpPr>
        <p:spPr>
          <a:xfrm>
            <a:off x="8818653" y="4633929"/>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Rectangle 136">
            <a:extLst>
              <a:ext uri="{FF2B5EF4-FFF2-40B4-BE49-F238E27FC236}">
                <a16:creationId xmlns:a16="http://schemas.microsoft.com/office/drawing/2014/main" id="{66610B56-B270-422E-9E68-D833697061C4}"/>
              </a:ext>
            </a:extLst>
          </p:cNvPr>
          <p:cNvSpPr/>
          <p:nvPr/>
        </p:nvSpPr>
        <p:spPr>
          <a:xfrm>
            <a:off x="8918804" y="4725375"/>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138" name="Table 27">
            <a:extLst>
              <a:ext uri="{FF2B5EF4-FFF2-40B4-BE49-F238E27FC236}">
                <a16:creationId xmlns:a16="http://schemas.microsoft.com/office/drawing/2014/main" id="{D4E83D15-3417-4DE3-A864-70794F886369}"/>
              </a:ext>
            </a:extLst>
          </p:cNvPr>
          <p:cNvGraphicFramePr>
            <a:graphicFrameLocks noGrp="1"/>
          </p:cNvGraphicFramePr>
          <p:nvPr>
            <p:extLst>
              <p:ext uri="{D42A27DB-BD31-4B8C-83A1-F6EECF244321}">
                <p14:modId xmlns:p14="http://schemas.microsoft.com/office/powerpoint/2010/main" val="289522679"/>
              </p:ext>
            </p:extLst>
          </p:nvPr>
        </p:nvGraphicFramePr>
        <p:xfrm>
          <a:off x="9038546" y="4824435"/>
          <a:ext cx="1840245" cy="1049800"/>
        </p:xfrm>
        <a:graphic>
          <a:graphicData uri="http://schemas.openxmlformats.org/drawingml/2006/table">
            <a:tbl>
              <a:tblPr firstRow="1" bandRow="1">
                <a:tableStyleId>{5C22544A-7EE6-4342-B048-85BDC9FD1C3A}</a:tableStyleId>
              </a:tblPr>
              <a:tblGrid>
                <a:gridCol w="122683">
                  <a:extLst>
                    <a:ext uri="{9D8B030D-6E8A-4147-A177-3AD203B41FA5}">
                      <a16:colId xmlns:a16="http://schemas.microsoft.com/office/drawing/2014/main" val="1063832990"/>
                    </a:ext>
                  </a:extLst>
                </a:gridCol>
                <a:gridCol w="122683">
                  <a:extLst>
                    <a:ext uri="{9D8B030D-6E8A-4147-A177-3AD203B41FA5}">
                      <a16:colId xmlns:a16="http://schemas.microsoft.com/office/drawing/2014/main" val="2630756239"/>
                    </a:ext>
                  </a:extLst>
                </a:gridCol>
                <a:gridCol w="122683">
                  <a:extLst>
                    <a:ext uri="{9D8B030D-6E8A-4147-A177-3AD203B41FA5}">
                      <a16:colId xmlns:a16="http://schemas.microsoft.com/office/drawing/2014/main" val="717389419"/>
                    </a:ext>
                  </a:extLst>
                </a:gridCol>
                <a:gridCol w="122683">
                  <a:extLst>
                    <a:ext uri="{9D8B030D-6E8A-4147-A177-3AD203B41FA5}">
                      <a16:colId xmlns:a16="http://schemas.microsoft.com/office/drawing/2014/main" val="2955863827"/>
                    </a:ext>
                  </a:extLst>
                </a:gridCol>
                <a:gridCol w="122683">
                  <a:extLst>
                    <a:ext uri="{9D8B030D-6E8A-4147-A177-3AD203B41FA5}">
                      <a16:colId xmlns:a16="http://schemas.microsoft.com/office/drawing/2014/main" val="3780822076"/>
                    </a:ext>
                  </a:extLst>
                </a:gridCol>
                <a:gridCol w="122683">
                  <a:extLst>
                    <a:ext uri="{9D8B030D-6E8A-4147-A177-3AD203B41FA5}">
                      <a16:colId xmlns:a16="http://schemas.microsoft.com/office/drawing/2014/main" val="3178887996"/>
                    </a:ext>
                  </a:extLst>
                </a:gridCol>
                <a:gridCol w="122683">
                  <a:extLst>
                    <a:ext uri="{9D8B030D-6E8A-4147-A177-3AD203B41FA5}">
                      <a16:colId xmlns:a16="http://schemas.microsoft.com/office/drawing/2014/main" val="437925513"/>
                    </a:ext>
                  </a:extLst>
                </a:gridCol>
                <a:gridCol w="122683">
                  <a:extLst>
                    <a:ext uri="{9D8B030D-6E8A-4147-A177-3AD203B41FA5}">
                      <a16:colId xmlns:a16="http://schemas.microsoft.com/office/drawing/2014/main" val="1626541270"/>
                    </a:ext>
                  </a:extLst>
                </a:gridCol>
                <a:gridCol w="122683">
                  <a:extLst>
                    <a:ext uri="{9D8B030D-6E8A-4147-A177-3AD203B41FA5}">
                      <a16:colId xmlns:a16="http://schemas.microsoft.com/office/drawing/2014/main" val="1112940500"/>
                    </a:ext>
                  </a:extLst>
                </a:gridCol>
                <a:gridCol w="122683">
                  <a:extLst>
                    <a:ext uri="{9D8B030D-6E8A-4147-A177-3AD203B41FA5}">
                      <a16:colId xmlns:a16="http://schemas.microsoft.com/office/drawing/2014/main" val="2136229232"/>
                    </a:ext>
                  </a:extLst>
                </a:gridCol>
                <a:gridCol w="122683">
                  <a:extLst>
                    <a:ext uri="{9D8B030D-6E8A-4147-A177-3AD203B41FA5}">
                      <a16:colId xmlns:a16="http://schemas.microsoft.com/office/drawing/2014/main" val="2480979387"/>
                    </a:ext>
                  </a:extLst>
                </a:gridCol>
                <a:gridCol w="122683">
                  <a:extLst>
                    <a:ext uri="{9D8B030D-6E8A-4147-A177-3AD203B41FA5}">
                      <a16:colId xmlns:a16="http://schemas.microsoft.com/office/drawing/2014/main" val="346861453"/>
                    </a:ext>
                  </a:extLst>
                </a:gridCol>
                <a:gridCol w="122683">
                  <a:extLst>
                    <a:ext uri="{9D8B030D-6E8A-4147-A177-3AD203B41FA5}">
                      <a16:colId xmlns:a16="http://schemas.microsoft.com/office/drawing/2014/main" val="2286177112"/>
                    </a:ext>
                  </a:extLst>
                </a:gridCol>
                <a:gridCol w="122683">
                  <a:extLst>
                    <a:ext uri="{9D8B030D-6E8A-4147-A177-3AD203B41FA5}">
                      <a16:colId xmlns:a16="http://schemas.microsoft.com/office/drawing/2014/main" val="567200161"/>
                    </a:ext>
                  </a:extLst>
                </a:gridCol>
                <a:gridCol w="122683">
                  <a:extLst>
                    <a:ext uri="{9D8B030D-6E8A-4147-A177-3AD203B41FA5}">
                      <a16:colId xmlns:a16="http://schemas.microsoft.com/office/drawing/2014/main" val="1408661373"/>
                    </a:ext>
                  </a:extLst>
                </a:gridCol>
              </a:tblGrid>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9327642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3152730118"/>
                  </a:ext>
                </a:extLst>
              </a:tr>
              <a:tr h="104980">
                <a:tc>
                  <a:txBody>
                    <a:bodyPr/>
                    <a:lstStyle/>
                    <a:p>
                      <a:endParaRPr lang="en-AU" sz="50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124142268"/>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032819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81412839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419181937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238697927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168342355"/>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87134241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3211405367"/>
                  </a:ext>
                </a:extLst>
              </a:tr>
            </a:tbl>
          </a:graphicData>
        </a:graphic>
      </p:graphicFrame>
      <p:sp>
        <p:nvSpPr>
          <p:cNvPr id="139" name="Right Bracket 138">
            <a:extLst>
              <a:ext uri="{FF2B5EF4-FFF2-40B4-BE49-F238E27FC236}">
                <a16:creationId xmlns:a16="http://schemas.microsoft.com/office/drawing/2014/main" id="{8D42AB44-51B8-4556-AA80-48F59BCDEB74}"/>
              </a:ext>
            </a:extLst>
          </p:cNvPr>
          <p:cNvSpPr/>
          <p:nvPr/>
        </p:nvSpPr>
        <p:spPr>
          <a:xfrm rot="18710938">
            <a:off x="10744317" y="4427017"/>
            <a:ext cx="45719" cy="443904"/>
          </a:xfrm>
          <a:prstGeom prst="rightBracket">
            <a:avLst>
              <a:gd name="adj"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40" name="TextBox 139">
            <a:extLst>
              <a:ext uri="{FF2B5EF4-FFF2-40B4-BE49-F238E27FC236}">
                <a16:creationId xmlns:a16="http://schemas.microsoft.com/office/drawing/2014/main" id="{BCFD945C-BFD0-436F-8B51-CF465E6BA4F9}"/>
              </a:ext>
            </a:extLst>
          </p:cNvPr>
          <p:cNvSpPr txBox="1"/>
          <p:nvPr/>
        </p:nvSpPr>
        <p:spPr>
          <a:xfrm>
            <a:off x="10735992" y="4154419"/>
            <a:ext cx="1250819"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Region pairs 1-6,632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41" name="Straight Arrow Connector 140">
            <a:extLst>
              <a:ext uri="{FF2B5EF4-FFF2-40B4-BE49-F238E27FC236}">
                <a16:creationId xmlns:a16="http://schemas.microsoft.com/office/drawing/2014/main" id="{143958AA-7CB5-462F-B4EF-96504AA45091}"/>
              </a:ext>
            </a:extLst>
          </p:cNvPr>
          <p:cNvCxnSpPr>
            <a:cxnSpLocks/>
          </p:cNvCxnSpPr>
          <p:nvPr/>
        </p:nvCxnSpPr>
        <p:spPr>
          <a:xfrm>
            <a:off x="9038546" y="5984282"/>
            <a:ext cx="1843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C63FA088-1880-4D24-AF21-83C15E4A0CF5}"/>
              </a:ext>
            </a:extLst>
          </p:cNvPr>
          <p:cNvCxnSpPr>
            <a:cxnSpLocks/>
          </p:cNvCxnSpPr>
          <p:nvPr/>
        </p:nvCxnSpPr>
        <p:spPr>
          <a:xfrm>
            <a:off x="11024225" y="4815597"/>
            <a:ext cx="0" cy="1058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C8BA794A-F5B1-4BD0-87AF-5C670775C13A}"/>
              </a:ext>
            </a:extLst>
          </p:cNvPr>
          <p:cNvSpPr txBox="1"/>
          <p:nvPr/>
        </p:nvSpPr>
        <p:spPr>
          <a:xfrm>
            <a:off x="11031493" y="5020167"/>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44" name="TextBox 143">
            <a:extLst>
              <a:ext uri="{FF2B5EF4-FFF2-40B4-BE49-F238E27FC236}">
                <a16:creationId xmlns:a16="http://schemas.microsoft.com/office/drawing/2014/main" id="{7C3629C2-3343-46D8-B152-78946D1363EA}"/>
              </a:ext>
            </a:extLst>
          </p:cNvPr>
          <p:cNvSpPr txBox="1"/>
          <p:nvPr/>
        </p:nvSpPr>
        <p:spPr>
          <a:xfrm>
            <a:off x="9034848" y="6001421"/>
            <a:ext cx="1843944"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Pairwise features (18)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90" name="Straight Arrow Connector 89">
            <a:extLst>
              <a:ext uri="{FF2B5EF4-FFF2-40B4-BE49-F238E27FC236}">
                <a16:creationId xmlns:a16="http://schemas.microsoft.com/office/drawing/2014/main" id="{AE10FEDC-B8C8-44D0-81E0-0E6C65DAE756}"/>
              </a:ext>
            </a:extLst>
          </p:cNvPr>
          <p:cNvCxnSpPr>
            <a:cxnSpLocks/>
          </p:cNvCxnSpPr>
          <p:nvPr/>
        </p:nvCxnSpPr>
        <p:spPr>
          <a:xfrm>
            <a:off x="6626207" y="5020167"/>
            <a:ext cx="16878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B28E1FE-BD4D-4982-9619-2F66BF667CE1}"/>
              </a:ext>
            </a:extLst>
          </p:cNvPr>
          <p:cNvSpPr txBox="1"/>
          <p:nvPr/>
        </p:nvSpPr>
        <p:spPr>
          <a:xfrm>
            <a:off x="2594230" y="3844317"/>
            <a:ext cx="3614363" cy="2277547"/>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fMRI processing:</a:t>
            </a:r>
          </a:p>
          <a:p>
            <a:pPr marL="285750" indent="-285750">
              <a:buFont typeface="Arial" panose="020B0604020202020204" pitchFamily="34" charset="0"/>
              <a:buChar char="•"/>
            </a:pPr>
            <a:r>
              <a:rPr lang="en-US" sz="1400" dirty="0" err="1">
                <a:solidFill>
                  <a:schemeClr val="tx1"/>
                </a:solidFill>
                <a:latin typeface="Product Sans" panose="020B0403030502040203" pitchFamily="34" charset="0"/>
                <a:ea typeface="Open Sans" pitchFamily="2" charset="0"/>
                <a:cs typeface="Open Sans" pitchFamily="2" charset="0"/>
              </a:rPr>
              <a:t>fmriPrep</a:t>
            </a:r>
            <a:endParaRPr lang="en-US" sz="1400" dirty="0">
              <a:solidFill>
                <a:schemeClr val="tx1"/>
              </a:solidFill>
              <a:latin typeface="Product Sans" panose="020B0403030502040203" pitchFamily="34" charset="0"/>
              <a:ea typeface="Open Sans" pitchFamily="2" charset="0"/>
              <a:cs typeface="Open Sans" pitchFamily="2" charset="0"/>
            </a:endParaRPr>
          </a:p>
          <a:p>
            <a:pPr marL="285750" indent="-285750">
              <a:buFont typeface="Arial" panose="020B0604020202020204" pitchFamily="34" charset="0"/>
              <a:buChar char="•"/>
            </a:pPr>
            <a:r>
              <a:rPr lang="en-US" sz="1400" dirty="0">
                <a:latin typeface="Product Sans" panose="020B0403030502040203" pitchFamily="34" charset="0"/>
                <a:ea typeface="Open Sans" pitchFamily="2" charset="0"/>
                <a:cs typeface="Open Sans" pitchFamily="2" charset="0"/>
              </a:rPr>
              <a:t>ICA-based Automatic Removal of Motion Artifacts (AROMA)</a:t>
            </a:r>
          </a:p>
          <a:p>
            <a:pPr marL="285750" indent="-285750">
              <a:buFont typeface="Arial" panose="020B0604020202020204" pitchFamily="34" charset="0"/>
              <a:buChar char="•"/>
            </a:pPr>
            <a:r>
              <a:rPr lang="en-US" sz="1400" dirty="0">
                <a:latin typeface="Product Sans" panose="020B0403030502040203" pitchFamily="34" charset="0"/>
                <a:ea typeface="Open Sans" pitchFamily="2" charset="0"/>
                <a:cs typeface="Open Sans" pitchFamily="2" charset="0"/>
              </a:rPr>
              <a:t>Regress out artifacts from AROMA, signal from white matter + CSF, and signal from global gray matter (AROMA+2P+GMR)</a:t>
            </a:r>
          </a:p>
          <a:p>
            <a:pPr marL="285750" indent="-285750">
              <a:buFont typeface="Arial" panose="020B0604020202020204" pitchFamily="34" charset="0"/>
              <a:buChar char="•"/>
            </a:pPr>
            <a:r>
              <a:rPr lang="en-US" sz="1400" dirty="0">
                <a:latin typeface="Product Sans" panose="020B0403030502040203" pitchFamily="34" charset="0"/>
                <a:ea typeface="Open Sans" pitchFamily="2" charset="0"/>
                <a:cs typeface="Open Sans" pitchFamily="2" charset="0"/>
              </a:rPr>
              <a:t>Freesurfer (structural MRI)</a:t>
            </a:r>
          </a:p>
          <a:p>
            <a:pPr marL="285750" indent="-285750">
              <a:buFont typeface="Arial" panose="020B0604020202020204" pitchFamily="34" charset="0"/>
              <a:buChar char="•"/>
            </a:pP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A3C1F7BB-7968-44A1-9EDA-2F2EFB638447}"/>
              </a:ext>
            </a:extLst>
          </p:cNvPr>
          <p:cNvSpPr>
            <a:spLocks noGrp="1"/>
          </p:cNvSpPr>
          <p:nvPr>
            <p:ph type="sldNum" sz="quarter" idx="12"/>
          </p:nvPr>
        </p:nvSpPr>
        <p:spPr/>
        <p:txBody>
          <a:bodyPr/>
          <a:lstStyle/>
          <a:p>
            <a:fld id="{C42B02F8-E519-4AA4-8330-31B4BA7144F5}" type="slidenum">
              <a:rPr lang="en-AU" smtClean="0"/>
              <a:t>6</a:t>
            </a:fld>
            <a:endParaRPr lang="en-AU"/>
          </a:p>
        </p:txBody>
      </p:sp>
      <p:sp>
        <p:nvSpPr>
          <p:cNvPr id="5" name="Date Placeholder 4">
            <a:extLst>
              <a:ext uri="{FF2B5EF4-FFF2-40B4-BE49-F238E27FC236}">
                <a16:creationId xmlns:a16="http://schemas.microsoft.com/office/drawing/2014/main" id="{6D9423E2-0335-4346-8AC5-7B68E8655B60}"/>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46938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4"/>
                                        </p:tgtEl>
                                        <p:attrNameLst>
                                          <p:attrName>style.visibility</p:attrName>
                                        </p:attrNameLst>
                                      </p:cBhvr>
                                      <p:to>
                                        <p:strVal val="visible"/>
                                      </p:to>
                                    </p:set>
                                    <p:animEffect transition="in" filter="fade">
                                      <p:cBhvr>
                                        <p:cTn id="38" dur="500"/>
                                        <p:tgtEl>
                                          <p:spTgt spid="1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animEffect transition="in" filter="fade">
                                      <p:cBhvr>
                                        <p:cTn id="41" dur="500"/>
                                        <p:tgtEl>
                                          <p:spTgt spid="9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3"/>
                                        </p:tgtEl>
                                        <p:attrNameLst>
                                          <p:attrName>style.visibility</p:attrName>
                                        </p:attrNameLst>
                                      </p:cBhvr>
                                      <p:to>
                                        <p:strVal val="visible"/>
                                      </p:to>
                                    </p:set>
                                    <p:animEffect transition="in" filter="fade">
                                      <p:cBhvr>
                                        <p:cTn id="50" dur="500"/>
                                        <p:tgtEl>
                                          <p:spTgt spid="1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5"/>
                                        </p:tgtEl>
                                        <p:attrNameLst>
                                          <p:attrName>style.visibility</p:attrName>
                                        </p:attrNameLst>
                                      </p:cBhvr>
                                      <p:to>
                                        <p:strVal val="visible"/>
                                      </p:to>
                                    </p:set>
                                    <p:animEffect transition="in" filter="fade">
                                      <p:cBhvr>
                                        <p:cTn id="53" dur="500"/>
                                        <p:tgtEl>
                                          <p:spTgt spid="125"/>
                                        </p:tgtEl>
                                      </p:cBhvr>
                                    </p:animEffect>
                                  </p:childTnLst>
                                </p:cTn>
                              </p:par>
                              <p:par>
                                <p:cTn id="54" presetID="10" presetClass="entr" presetSubtype="0" fill="hold" nodeType="withEffect">
                                  <p:stCondLst>
                                    <p:cond delay="0"/>
                                  </p:stCondLst>
                                  <p:childTnLst>
                                    <p:set>
                                      <p:cBhvr>
                                        <p:cTn id="55" dur="1" fill="hold">
                                          <p:stCondLst>
                                            <p:cond delay="0"/>
                                          </p:stCondLst>
                                        </p:cTn>
                                        <p:tgtEl>
                                          <p:spTgt spid="127"/>
                                        </p:tgtEl>
                                        <p:attrNameLst>
                                          <p:attrName>style.visibility</p:attrName>
                                        </p:attrNameLst>
                                      </p:cBhvr>
                                      <p:to>
                                        <p:strVal val="visible"/>
                                      </p:to>
                                    </p:set>
                                    <p:animEffect transition="in" filter="fade">
                                      <p:cBhvr>
                                        <p:cTn id="56" dur="500"/>
                                        <p:tgtEl>
                                          <p:spTgt spid="127"/>
                                        </p:tgtEl>
                                      </p:cBhvr>
                                    </p:animEffect>
                                  </p:childTnLst>
                                </p:cTn>
                              </p:par>
                              <p:par>
                                <p:cTn id="57" presetID="10" presetClass="entr" presetSubtype="0" fill="hold" nodeType="with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fade">
                                      <p:cBhvr>
                                        <p:cTn id="59" dur="500"/>
                                        <p:tgtEl>
                                          <p:spTgt spid="1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fade">
                                      <p:cBhvr>
                                        <p:cTn id="62" dur="500"/>
                                        <p:tgtEl>
                                          <p:spTgt spid="1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4"/>
                                        </p:tgtEl>
                                        <p:attrNameLst>
                                          <p:attrName>style.visibility</p:attrName>
                                        </p:attrNameLst>
                                      </p:cBhvr>
                                      <p:to>
                                        <p:strVal val="visible"/>
                                      </p:to>
                                    </p:set>
                                    <p:animEffect transition="in" filter="fade">
                                      <p:cBhvr>
                                        <p:cTn id="65" dur="500"/>
                                        <p:tgtEl>
                                          <p:spTgt spid="13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fade">
                                      <p:cBhvr>
                                        <p:cTn id="70" dur="500"/>
                                        <p:tgtEl>
                                          <p:spTgt spid="73"/>
                                        </p:tgtEl>
                                      </p:cBhvr>
                                    </p:animEffect>
                                  </p:childTnLst>
                                </p:cTn>
                              </p:par>
                              <p:par>
                                <p:cTn id="71" presetID="10"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1"/>
                                        </p:tgtEl>
                                        <p:attrNameLst>
                                          <p:attrName>style.visibility</p:attrName>
                                        </p:attrNameLst>
                                      </p:cBhvr>
                                      <p:to>
                                        <p:strVal val="visible"/>
                                      </p:to>
                                    </p:set>
                                    <p:animEffect transition="in" filter="fade">
                                      <p:cBhvr>
                                        <p:cTn id="76" dur="500"/>
                                        <p:tgtEl>
                                          <p:spTgt spid="7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35"/>
                                        </p:tgtEl>
                                        <p:attrNameLst>
                                          <p:attrName>style.visibility</p:attrName>
                                        </p:attrNameLst>
                                      </p:cBhvr>
                                      <p:to>
                                        <p:strVal val="visible"/>
                                      </p:to>
                                    </p:set>
                                    <p:animEffect transition="in" filter="fade">
                                      <p:cBhvr>
                                        <p:cTn id="81" dur="500"/>
                                        <p:tgtEl>
                                          <p:spTgt spid="1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7"/>
                                        </p:tgtEl>
                                        <p:attrNameLst>
                                          <p:attrName>style.visibility</p:attrName>
                                        </p:attrNameLst>
                                      </p:cBhvr>
                                      <p:to>
                                        <p:strVal val="visible"/>
                                      </p:to>
                                    </p:set>
                                    <p:animEffect transition="in" filter="fade">
                                      <p:cBhvr>
                                        <p:cTn id="87" dur="500"/>
                                        <p:tgtEl>
                                          <p:spTgt spid="137"/>
                                        </p:tgtEl>
                                      </p:cBhvr>
                                    </p:animEffect>
                                  </p:childTnLst>
                                </p:cTn>
                              </p:par>
                              <p:par>
                                <p:cTn id="88" presetID="10" presetClass="entr" presetSubtype="0" fill="hold" nodeType="withEffect">
                                  <p:stCondLst>
                                    <p:cond delay="0"/>
                                  </p:stCondLst>
                                  <p:childTnLst>
                                    <p:set>
                                      <p:cBhvr>
                                        <p:cTn id="89" dur="1" fill="hold">
                                          <p:stCondLst>
                                            <p:cond delay="0"/>
                                          </p:stCondLst>
                                        </p:cTn>
                                        <p:tgtEl>
                                          <p:spTgt spid="138"/>
                                        </p:tgtEl>
                                        <p:attrNameLst>
                                          <p:attrName>style.visibility</p:attrName>
                                        </p:attrNameLst>
                                      </p:cBhvr>
                                      <p:to>
                                        <p:strVal val="visible"/>
                                      </p:to>
                                    </p:set>
                                    <p:animEffect transition="in" filter="fade">
                                      <p:cBhvr>
                                        <p:cTn id="90" dur="500"/>
                                        <p:tgtEl>
                                          <p:spTgt spid="13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9"/>
                                        </p:tgtEl>
                                        <p:attrNameLst>
                                          <p:attrName>style.visibility</p:attrName>
                                        </p:attrNameLst>
                                      </p:cBhvr>
                                      <p:to>
                                        <p:strVal val="visible"/>
                                      </p:to>
                                    </p:set>
                                    <p:animEffect transition="in" filter="fade">
                                      <p:cBhvr>
                                        <p:cTn id="93" dur="500"/>
                                        <p:tgtEl>
                                          <p:spTgt spid="13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40"/>
                                        </p:tgtEl>
                                        <p:attrNameLst>
                                          <p:attrName>style.visibility</p:attrName>
                                        </p:attrNameLst>
                                      </p:cBhvr>
                                      <p:to>
                                        <p:strVal val="visible"/>
                                      </p:to>
                                    </p:set>
                                    <p:animEffect transition="in" filter="fade">
                                      <p:cBhvr>
                                        <p:cTn id="96" dur="500"/>
                                        <p:tgtEl>
                                          <p:spTgt spid="140"/>
                                        </p:tgtEl>
                                      </p:cBhvr>
                                    </p:animEffect>
                                  </p:childTnLst>
                                </p:cTn>
                              </p:par>
                              <p:par>
                                <p:cTn id="97" presetID="10" presetClass="entr" presetSubtype="0" fill="hold" nodeType="withEffect">
                                  <p:stCondLst>
                                    <p:cond delay="0"/>
                                  </p:stCondLst>
                                  <p:childTnLst>
                                    <p:set>
                                      <p:cBhvr>
                                        <p:cTn id="98" dur="1" fill="hold">
                                          <p:stCondLst>
                                            <p:cond delay="0"/>
                                          </p:stCondLst>
                                        </p:cTn>
                                        <p:tgtEl>
                                          <p:spTgt spid="141"/>
                                        </p:tgtEl>
                                        <p:attrNameLst>
                                          <p:attrName>style.visibility</p:attrName>
                                        </p:attrNameLst>
                                      </p:cBhvr>
                                      <p:to>
                                        <p:strVal val="visible"/>
                                      </p:to>
                                    </p:set>
                                    <p:animEffect transition="in" filter="fade">
                                      <p:cBhvr>
                                        <p:cTn id="99" dur="500"/>
                                        <p:tgtEl>
                                          <p:spTgt spid="141"/>
                                        </p:tgtEl>
                                      </p:cBhvr>
                                    </p:animEffect>
                                  </p:childTnLst>
                                </p:cTn>
                              </p:par>
                              <p:par>
                                <p:cTn id="100" presetID="10" presetClass="entr" presetSubtype="0" fill="hold" nodeType="with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fade">
                                      <p:cBhvr>
                                        <p:cTn id="102" dur="500"/>
                                        <p:tgtEl>
                                          <p:spTgt spid="14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43"/>
                                        </p:tgtEl>
                                        <p:attrNameLst>
                                          <p:attrName>style.visibility</p:attrName>
                                        </p:attrNameLst>
                                      </p:cBhvr>
                                      <p:to>
                                        <p:strVal val="visible"/>
                                      </p:to>
                                    </p:set>
                                    <p:animEffect transition="in" filter="fade">
                                      <p:cBhvr>
                                        <p:cTn id="105" dur="500"/>
                                        <p:tgtEl>
                                          <p:spTgt spid="14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44"/>
                                        </p:tgtEl>
                                        <p:attrNameLst>
                                          <p:attrName>style.visibility</p:attrName>
                                        </p:attrNameLst>
                                      </p:cBhvr>
                                      <p:to>
                                        <p:strVal val="visible"/>
                                      </p:to>
                                    </p:set>
                                    <p:animEffect transition="in" filter="fade">
                                      <p:cBhvr>
                                        <p:cTn id="108"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99" grpId="0" animBg="1"/>
      <p:bldP spid="64" grpId="0"/>
      <p:bldP spid="70" grpId="0"/>
      <p:bldP spid="71" grpId="0"/>
      <p:bldP spid="8" grpId="0" animBg="1"/>
      <p:bldP spid="123" grpId="0" animBg="1"/>
      <p:bldP spid="125" grpId="0"/>
      <p:bldP spid="130" grpId="0"/>
      <p:bldP spid="134" grpId="0"/>
      <p:bldP spid="135" grpId="0" animBg="1"/>
      <p:bldP spid="136" grpId="0" animBg="1"/>
      <p:bldP spid="137" grpId="0" animBg="1"/>
      <p:bldP spid="139" grpId="0" animBg="1"/>
      <p:bldP spid="140" grpId="0"/>
      <p:bldP spid="143" grpId="0"/>
      <p:bldP spid="144" grpId="0"/>
      <p:bldP spid="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838070" y="129257"/>
            <a:ext cx="10515600" cy="877735"/>
          </a:xfrm>
        </p:spPr>
        <p:txBody>
          <a:bodyPr>
            <a:normAutofit/>
          </a:bodyPr>
          <a:lstStyle/>
          <a:p>
            <a:pPr algn="ctr"/>
            <a:r>
              <a:rPr lang="en-US" sz="3600" dirty="0">
                <a:latin typeface="Product Sans" panose="020B0403030502040203" pitchFamily="34" charset="0"/>
              </a:rPr>
              <a:t>Curating time-series feature sets</a:t>
            </a:r>
            <a:endParaRPr lang="en-AU" sz="3600" dirty="0">
              <a:latin typeface="Product Sans" panose="020B0403030502040203" pitchFamily="34" charset="0"/>
            </a:endParaRPr>
          </a:p>
        </p:txBody>
      </p:sp>
      <p:pic>
        <p:nvPicPr>
          <p:cNvPr id="5" name="Picture 4" descr="Logo, company name&#10;&#10;Description automatically generated">
            <a:extLst>
              <a:ext uri="{FF2B5EF4-FFF2-40B4-BE49-F238E27FC236}">
                <a16:creationId xmlns:a16="http://schemas.microsoft.com/office/drawing/2014/main" id="{714A1B7D-19D2-4616-B570-8FE707FAEF2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8410" t="21666" r="21807" b="22780"/>
          <a:stretch/>
        </p:blipFill>
        <p:spPr>
          <a:xfrm>
            <a:off x="5087341" y="936791"/>
            <a:ext cx="1447003" cy="1023454"/>
          </a:xfrm>
          <a:prstGeom prst="rect">
            <a:avLst/>
          </a:prstGeom>
        </p:spPr>
      </p:pic>
      <p:pic>
        <p:nvPicPr>
          <p:cNvPr id="7" name="Picture 6">
            <a:extLst>
              <a:ext uri="{FF2B5EF4-FFF2-40B4-BE49-F238E27FC236}">
                <a16:creationId xmlns:a16="http://schemas.microsoft.com/office/drawing/2014/main" id="{48B463D2-0736-4F7C-AB9E-87F2333DBE1C}"/>
              </a:ext>
            </a:extLst>
          </p:cNvPr>
          <p:cNvPicPr>
            <a:picLocks noChangeAspect="1"/>
          </p:cNvPicPr>
          <p:nvPr/>
        </p:nvPicPr>
        <p:blipFill>
          <a:blip r:embed="rId5">
            <a:extLst>
              <a:ext uri="{28A0092B-C50C-407E-A947-70E740481C1C}">
                <a14:useLocalDpi xmlns:a14="http://schemas.microsoft.com/office/drawing/2010/main" val="0"/>
              </a:ext>
            </a:extLst>
          </a:blip>
          <a:srcRect t="3538" b="3538"/>
          <a:stretch/>
        </p:blipFill>
        <p:spPr>
          <a:xfrm>
            <a:off x="2698208" y="1040268"/>
            <a:ext cx="1206954" cy="877735"/>
          </a:xfrm>
          <a:prstGeom prst="rect">
            <a:avLst/>
          </a:prstGeom>
          <a:ln w="38100">
            <a:noFill/>
          </a:ln>
        </p:spPr>
      </p:pic>
      <p:pic>
        <p:nvPicPr>
          <p:cNvPr id="8" name="Picture 7">
            <a:extLst>
              <a:ext uri="{FF2B5EF4-FFF2-40B4-BE49-F238E27FC236}">
                <a16:creationId xmlns:a16="http://schemas.microsoft.com/office/drawing/2014/main" id="{669A84B4-BF44-418E-A140-1C38A13680D7}"/>
              </a:ext>
            </a:extLst>
          </p:cNvPr>
          <p:cNvPicPr>
            <a:picLocks noChangeAspect="1"/>
          </p:cNvPicPr>
          <p:nvPr/>
        </p:nvPicPr>
        <p:blipFill>
          <a:blip r:embed="rId6">
            <a:extLst>
              <a:ext uri="{28A0092B-C50C-407E-A947-70E740481C1C}">
                <a14:useLocalDpi xmlns:a14="http://schemas.microsoft.com/office/drawing/2010/main" val="0"/>
              </a:ext>
            </a:extLst>
          </a:blip>
          <a:srcRect t="1860" b="1860"/>
          <a:stretch/>
        </p:blipFill>
        <p:spPr>
          <a:xfrm>
            <a:off x="1453500" y="1040269"/>
            <a:ext cx="1206955" cy="877678"/>
          </a:xfrm>
          <a:prstGeom prst="rect">
            <a:avLst/>
          </a:prstGeom>
          <a:ln w="38100">
            <a:noFill/>
          </a:ln>
        </p:spPr>
      </p:pic>
      <p:pic>
        <p:nvPicPr>
          <p:cNvPr id="9" name="Picture 8" descr="A picture containing shape&#10;&#10;Description automatically generated">
            <a:extLst>
              <a:ext uri="{FF2B5EF4-FFF2-40B4-BE49-F238E27FC236}">
                <a16:creationId xmlns:a16="http://schemas.microsoft.com/office/drawing/2014/main" id="{2D80109E-FF66-42DA-9F95-0038140224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7133" y="894561"/>
            <a:ext cx="1466058" cy="1107296"/>
          </a:xfrm>
          <a:prstGeom prst="rect">
            <a:avLst/>
          </a:prstGeom>
        </p:spPr>
      </p:pic>
      <p:sp>
        <p:nvSpPr>
          <p:cNvPr id="16" name="TextBox 15">
            <a:extLst>
              <a:ext uri="{FF2B5EF4-FFF2-40B4-BE49-F238E27FC236}">
                <a16:creationId xmlns:a16="http://schemas.microsoft.com/office/drawing/2014/main" id="{F9EB336F-8198-4541-9782-C1D881EA014D}"/>
              </a:ext>
            </a:extLst>
          </p:cNvPr>
          <p:cNvSpPr txBox="1"/>
          <p:nvPr/>
        </p:nvSpPr>
        <p:spPr>
          <a:xfrm>
            <a:off x="1305603" y="2275079"/>
            <a:ext cx="2876884"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Univariate features</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17" name="TextBox 16">
            <a:extLst>
              <a:ext uri="{FF2B5EF4-FFF2-40B4-BE49-F238E27FC236}">
                <a16:creationId xmlns:a16="http://schemas.microsoft.com/office/drawing/2014/main" id="{FB1F430A-E72C-44CE-86D4-CB27152C114E}"/>
              </a:ext>
            </a:extLst>
          </p:cNvPr>
          <p:cNvSpPr txBox="1"/>
          <p:nvPr/>
        </p:nvSpPr>
        <p:spPr>
          <a:xfrm>
            <a:off x="6794661" y="1976560"/>
            <a:ext cx="4453041" cy="646331"/>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Pairwise features </a:t>
            </a:r>
            <a:br>
              <a:rPr lang="en-US" b="1" dirty="0">
                <a:solidFill>
                  <a:schemeClr val="tx1"/>
                </a:solidFill>
                <a:latin typeface="Product Sans" panose="020B0403030502040203" pitchFamily="34" charset="0"/>
                <a:ea typeface="Open Sans" pitchFamily="2" charset="0"/>
                <a:cs typeface="Open Sans" pitchFamily="2" charset="0"/>
              </a:rPr>
            </a:br>
            <a:r>
              <a:rPr lang="en-US" b="1" dirty="0">
                <a:solidFill>
                  <a:schemeClr val="tx1"/>
                </a:solidFill>
                <a:latin typeface="Product Sans" panose="020B0403030502040203" pitchFamily="34" charset="0"/>
                <a:ea typeface="Open Sans" pitchFamily="2" charset="0"/>
                <a:cs typeface="Open Sans" pitchFamily="2" charset="0"/>
              </a:rPr>
              <a:t>(statistical pairwise interactions; SPIs)</a:t>
            </a:r>
            <a:endParaRPr lang="en-AU" b="1" dirty="0">
              <a:solidFill>
                <a:schemeClr val="tx1"/>
              </a:solidFill>
              <a:latin typeface="Product Sans" panose="020B0403030502040203" pitchFamily="34" charset="0"/>
              <a:ea typeface="Open Sans" pitchFamily="2" charset="0"/>
              <a:cs typeface="Open Sans" pitchFamily="2" charset="0"/>
            </a:endParaRPr>
          </a:p>
        </p:txBody>
      </p:sp>
      <p:cxnSp>
        <p:nvCxnSpPr>
          <p:cNvPr id="18" name="Straight Connector 17">
            <a:extLst>
              <a:ext uri="{FF2B5EF4-FFF2-40B4-BE49-F238E27FC236}">
                <a16:creationId xmlns:a16="http://schemas.microsoft.com/office/drawing/2014/main" id="{FF639B12-502F-4F5A-B9B4-AB862FEDF0CE}"/>
              </a:ext>
            </a:extLst>
          </p:cNvPr>
          <p:cNvCxnSpPr>
            <a:cxnSpLocks/>
          </p:cNvCxnSpPr>
          <p:nvPr/>
        </p:nvCxnSpPr>
        <p:spPr>
          <a:xfrm flipV="1">
            <a:off x="5838943" y="2099559"/>
            <a:ext cx="0" cy="458292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0199ADB-3EC6-4439-B28B-6D6BD097DF92}"/>
              </a:ext>
            </a:extLst>
          </p:cNvPr>
          <p:cNvSpPr txBox="1"/>
          <p:nvPr/>
        </p:nvSpPr>
        <p:spPr>
          <a:xfrm>
            <a:off x="240287" y="2892261"/>
            <a:ext cx="772873" cy="369332"/>
          </a:xfrm>
          <a:prstGeom prst="rect">
            <a:avLst/>
          </a:prstGeom>
          <a:noFill/>
        </p:spPr>
        <p:txBody>
          <a:bodyPr wrap="square">
            <a:spAutoFit/>
          </a:bodyPr>
          <a:lstStyle/>
          <a:p>
            <a:r>
              <a:rPr lang="en-US" dirty="0">
                <a:solidFill>
                  <a:schemeClr val="tx1"/>
                </a:solidFill>
                <a:latin typeface="Product Sans" panose="020B0403030502040203" pitchFamily="34" charset="0"/>
                <a:ea typeface="Open Sans" pitchFamily="2" charset="0"/>
                <a:cs typeface="Open Sans" pitchFamily="2" charset="0"/>
              </a:rPr>
              <a:t>theft</a:t>
            </a:r>
            <a:r>
              <a:rPr lang="en-US" baseline="30000" dirty="0">
                <a:solidFill>
                  <a:schemeClr val="tx1"/>
                </a:solidFill>
                <a:latin typeface="Product Sans" panose="020B0403030502040203" pitchFamily="34" charset="0"/>
                <a:ea typeface="Open Sans" pitchFamily="2" charset="0"/>
                <a:cs typeface="Open Sans" pitchFamily="2" charset="0"/>
              </a:rPr>
              <a:t>1</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1026" name="Picture 2">
            <a:extLst>
              <a:ext uri="{FF2B5EF4-FFF2-40B4-BE49-F238E27FC236}">
                <a16:creationId xmlns:a16="http://schemas.microsoft.com/office/drawing/2014/main" id="{96BCDD79-B382-492D-A375-A6EEDEC3EF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983" y="3280781"/>
            <a:ext cx="520487" cy="40339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908425E1-B2BC-432E-B8B2-F36C4E0DAFF5}"/>
              </a:ext>
            </a:extLst>
          </p:cNvPr>
          <p:cNvGrpSpPr/>
          <p:nvPr/>
        </p:nvGrpSpPr>
        <p:grpSpPr>
          <a:xfrm>
            <a:off x="1074224" y="2920071"/>
            <a:ext cx="3496187" cy="821545"/>
            <a:chOff x="2090798" y="2414128"/>
            <a:chExt cx="3204336" cy="821545"/>
          </a:xfrm>
        </p:grpSpPr>
        <p:sp>
          <p:nvSpPr>
            <p:cNvPr id="19" name="Rectangle: Rounded Corners 18">
              <a:extLst>
                <a:ext uri="{FF2B5EF4-FFF2-40B4-BE49-F238E27FC236}">
                  <a16:creationId xmlns:a16="http://schemas.microsoft.com/office/drawing/2014/main" id="{D7575846-488F-411E-86EC-EBB91E71E3E8}"/>
                </a:ext>
              </a:extLst>
            </p:cNvPr>
            <p:cNvSpPr/>
            <p:nvPr/>
          </p:nvSpPr>
          <p:spPr>
            <a:xfrm>
              <a:off x="2090798" y="2420895"/>
              <a:ext cx="960120" cy="36933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Rounded Corners 23">
              <a:extLst>
                <a:ext uri="{FF2B5EF4-FFF2-40B4-BE49-F238E27FC236}">
                  <a16:creationId xmlns:a16="http://schemas.microsoft.com/office/drawing/2014/main" id="{2E930694-8085-42F9-960E-624F900D6CDA}"/>
                </a:ext>
              </a:extLst>
            </p:cNvPr>
            <p:cNvSpPr/>
            <p:nvPr/>
          </p:nvSpPr>
          <p:spPr>
            <a:xfrm>
              <a:off x="2090798" y="2866341"/>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Rounded Corners 24">
              <a:extLst>
                <a:ext uri="{FF2B5EF4-FFF2-40B4-BE49-F238E27FC236}">
                  <a16:creationId xmlns:a16="http://schemas.microsoft.com/office/drawing/2014/main" id="{B08BF743-B207-4FD1-9FAB-12BF01D4C620}"/>
                </a:ext>
              </a:extLst>
            </p:cNvPr>
            <p:cNvSpPr/>
            <p:nvPr/>
          </p:nvSpPr>
          <p:spPr>
            <a:xfrm>
              <a:off x="3138545" y="2414128"/>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Rounded Corners 25">
              <a:extLst>
                <a:ext uri="{FF2B5EF4-FFF2-40B4-BE49-F238E27FC236}">
                  <a16:creationId xmlns:a16="http://schemas.microsoft.com/office/drawing/2014/main" id="{6FCD7250-12FE-4F26-8182-93B20C2A2293}"/>
                </a:ext>
              </a:extLst>
            </p:cNvPr>
            <p:cNvSpPr/>
            <p:nvPr/>
          </p:nvSpPr>
          <p:spPr>
            <a:xfrm>
              <a:off x="3144488" y="2866341"/>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Rounded Corners 26">
              <a:extLst>
                <a:ext uri="{FF2B5EF4-FFF2-40B4-BE49-F238E27FC236}">
                  <a16:creationId xmlns:a16="http://schemas.microsoft.com/office/drawing/2014/main" id="{3ADD6701-95A9-4830-AA8B-45674550EA07}"/>
                </a:ext>
              </a:extLst>
            </p:cNvPr>
            <p:cNvSpPr/>
            <p:nvPr/>
          </p:nvSpPr>
          <p:spPr>
            <a:xfrm>
              <a:off x="4186292" y="2414128"/>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Rounded Corners 27">
              <a:extLst>
                <a:ext uri="{FF2B5EF4-FFF2-40B4-BE49-F238E27FC236}">
                  <a16:creationId xmlns:a16="http://schemas.microsoft.com/office/drawing/2014/main" id="{FC7BA36D-6DAA-4E4F-AC38-F1296EAD1642}"/>
                </a:ext>
              </a:extLst>
            </p:cNvPr>
            <p:cNvSpPr/>
            <p:nvPr/>
          </p:nvSpPr>
          <p:spPr>
            <a:xfrm>
              <a:off x="4186292" y="2866341"/>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C787ADAC-60BD-4B2E-8FDE-5B68B1E19DF0}"/>
                </a:ext>
              </a:extLst>
            </p:cNvPr>
            <p:cNvSpPr txBox="1"/>
            <p:nvPr/>
          </p:nvSpPr>
          <p:spPr>
            <a:xfrm>
              <a:off x="2098858" y="2418397"/>
              <a:ext cx="960119" cy="338554"/>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catch22</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0" name="TextBox 29">
              <a:extLst>
                <a:ext uri="{FF2B5EF4-FFF2-40B4-BE49-F238E27FC236}">
                  <a16:creationId xmlns:a16="http://schemas.microsoft.com/office/drawing/2014/main" id="{E6996A62-C5D8-40D5-A7DD-B3E29A1AB498}"/>
                </a:ext>
              </a:extLst>
            </p:cNvPr>
            <p:cNvSpPr txBox="1"/>
            <p:nvPr/>
          </p:nvSpPr>
          <p:spPr>
            <a:xfrm>
              <a:off x="2134613" y="2881730"/>
              <a:ext cx="960119" cy="338554"/>
            </a:xfrm>
            <a:prstGeom prst="rect">
              <a:avLst/>
            </a:prstGeom>
            <a:noFill/>
          </p:spPr>
          <p:txBody>
            <a:bodyPr wrap="square">
              <a:spAutoFit/>
            </a:bodyPr>
            <a:lstStyle/>
            <a:p>
              <a:r>
                <a:rPr lang="en-US" sz="1600" dirty="0" err="1">
                  <a:solidFill>
                    <a:schemeClr val="tx1"/>
                  </a:solidFill>
                  <a:latin typeface="Product Sans" panose="020B0403030502040203" pitchFamily="34" charset="0"/>
                  <a:ea typeface="Open Sans" pitchFamily="2" charset="0"/>
                  <a:cs typeface="Open Sans" pitchFamily="2" charset="0"/>
                </a:rPr>
                <a:t>tsfresh</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1" name="TextBox 30">
              <a:extLst>
                <a:ext uri="{FF2B5EF4-FFF2-40B4-BE49-F238E27FC236}">
                  <a16:creationId xmlns:a16="http://schemas.microsoft.com/office/drawing/2014/main" id="{C84388BB-DDA2-4AE8-A867-FA1185CC4C11}"/>
                </a:ext>
              </a:extLst>
            </p:cNvPr>
            <p:cNvSpPr txBox="1"/>
            <p:nvPr/>
          </p:nvSpPr>
          <p:spPr>
            <a:xfrm>
              <a:off x="3136798" y="2440954"/>
              <a:ext cx="960119" cy="338554"/>
            </a:xfrm>
            <a:prstGeom prst="rect">
              <a:avLst/>
            </a:prstGeom>
            <a:noFill/>
          </p:spPr>
          <p:txBody>
            <a:bodyPr wrap="square">
              <a:spAutoFit/>
            </a:bodyPr>
            <a:lstStyle/>
            <a:p>
              <a:pPr algn="ctr"/>
              <a:r>
                <a:rPr lang="en-US" sz="1600" dirty="0" err="1">
                  <a:solidFill>
                    <a:schemeClr val="tx1"/>
                  </a:solidFill>
                  <a:latin typeface="Product Sans" panose="020B0403030502040203" pitchFamily="34" charset="0"/>
                  <a:ea typeface="Open Sans" pitchFamily="2" charset="0"/>
                  <a:cs typeface="Open Sans" pitchFamily="2" charset="0"/>
                </a:rPr>
                <a:t>tsfel</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2" name="TextBox 31">
              <a:extLst>
                <a:ext uri="{FF2B5EF4-FFF2-40B4-BE49-F238E27FC236}">
                  <a16:creationId xmlns:a16="http://schemas.microsoft.com/office/drawing/2014/main" id="{59E82143-991A-4393-9023-852788F94EE7}"/>
                </a:ext>
              </a:extLst>
            </p:cNvPr>
            <p:cNvSpPr txBox="1"/>
            <p:nvPr/>
          </p:nvSpPr>
          <p:spPr>
            <a:xfrm>
              <a:off x="2988074" y="2878339"/>
              <a:ext cx="1257565" cy="338554"/>
            </a:xfrm>
            <a:prstGeom prst="rect">
              <a:avLst/>
            </a:prstGeom>
            <a:noFill/>
          </p:spPr>
          <p:txBody>
            <a:bodyPr wrap="square">
              <a:spAutoFit/>
            </a:bodyPr>
            <a:lstStyle/>
            <a:p>
              <a:pPr algn="ctr"/>
              <a:r>
                <a:rPr lang="en-US" sz="1600" dirty="0" err="1">
                  <a:solidFill>
                    <a:schemeClr val="tx1"/>
                  </a:solidFill>
                  <a:latin typeface="Product Sans" panose="020B0403030502040203" pitchFamily="34" charset="0"/>
                  <a:ea typeface="Open Sans" pitchFamily="2" charset="0"/>
                  <a:cs typeface="Open Sans" pitchFamily="2" charset="0"/>
                </a:rPr>
                <a:t>tsfeatures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3" name="TextBox 32">
              <a:extLst>
                <a:ext uri="{FF2B5EF4-FFF2-40B4-BE49-F238E27FC236}">
                  <a16:creationId xmlns:a16="http://schemas.microsoft.com/office/drawing/2014/main" id="{F75CC0CC-7742-4B9A-BBE5-9DA2C359AF63}"/>
                </a:ext>
              </a:extLst>
            </p:cNvPr>
            <p:cNvSpPr txBox="1"/>
            <p:nvPr/>
          </p:nvSpPr>
          <p:spPr>
            <a:xfrm>
              <a:off x="4037569" y="2436284"/>
              <a:ext cx="1257565" cy="338554"/>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feasts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4" name="TextBox 33">
              <a:extLst>
                <a:ext uri="{FF2B5EF4-FFF2-40B4-BE49-F238E27FC236}">
                  <a16:creationId xmlns:a16="http://schemas.microsoft.com/office/drawing/2014/main" id="{95077EBC-F02F-4280-93A3-09C2900012D8}"/>
                </a:ext>
              </a:extLst>
            </p:cNvPr>
            <p:cNvSpPr txBox="1"/>
            <p:nvPr/>
          </p:nvSpPr>
          <p:spPr>
            <a:xfrm>
              <a:off x="4015863" y="2873669"/>
              <a:ext cx="1257565" cy="338554"/>
            </a:xfrm>
            <a:prstGeom prst="rect">
              <a:avLst/>
            </a:prstGeom>
            <a:noFill/>
          </p:spPr>
          <p:txBody>
            <a:bodyPr wrap="square">
              <a:spAutoFit/>
            </a:bodyPr>
            <a:lstStyle/>
            <a:p>
              <a:pPr algn="ctr"/>
              <a:r>
                <a:rPr lang="en-US" sz="1600" dirty="0" err="1">
                  <a:solidFill>
                    <a:schemeClr val="tx1"/>
                  </a:solidFill>
                  <a:latin typeface="Product Sans" panose="020B0403030502040203" pitchFamily="34" charset="0"/>
                  <a:ea typeface="Open Sans" pitchFamily="2" charset="0"/>
                  <a:cs typeface="Open Sans" pitchFamily="2" charset="0"/>
                </a:rPr>
                <a:t>kats</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sp>
        <p:nvSpPr>
          <p:cNvPr id="23" name="Right Brace 22">
            <a:extLst>
              <a:ext uri="{FF2B5EF4-FFF2-40B4-BE49-F238E27FC236}">
                <a16:creationId xmlns:a16="http://schemas.microsoft.com/office/drawing/2014/main" id="{9BDC5A75-09DA-4FFA-9642-1EC1C045634A}"/>
              </a:ext>
            </a:extLst>
          </p:cNvPr>
          <p:cNvSpPr/>
          <p:nvPr/>
        </p:nvSpPr>
        <p:spPr>
          <a:xfrm>
            <a:off x="4477085" y="2942228"/>
            <a:ext cx="154390" cy="784000"/>
          </a:xfrm>
          <a:prstGeom prst="rightBrace">
            <a:avLst>
              <a:gd name="adj1" fmla="val 71108"/>
              <a:gd name="adj2" fmla="val 50000"/>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8" name="TextBox 37">
            <a:extLst>
              <a:ext uri="{FF2B5EF4-FFF2-40B4-BE49-F238E27FC236}">
                <a16:creationId xmlns:a16="http://schemas.microsoft.com/office/drawing/2014/main" id="{25142B44-9217-4B71-A2E0-3A48571A8A08}"/>
              </a:ext>
            </a:extLst>
          </p:cNvPr>
          <p:cNvSpPr txBox="1"/>
          <p:nvPr/>
        </p:nvSpPr>
        <p:spPr>
          <a:xfrm>
            <a:off x="4728344" y="3076927"/>
            <a:ext cx="1345645" cy="584775"/>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&gt;1,300 features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1" name="TextBox 40">
            <a:extLst>
              <a:ext uri="{FF2B5EF4-FFF2-40B4-BE49-F238E27FC236}">
                <a16:creationId xmlns:a16="http://schemas.microsoft.com/office/drawing/2014/main" id="{3FCDB3FC-B3A1-46F0-993C-B097DDF049C7}"/>
              </a:ext>
            </a:extLst>
          </p:cNvPr>
          <p:cNvSpPr txBox="1"/>
          <p:nvPr/>
        </p:nvSpPr>
        <p:spPr>
          <a:xfrm>
            <a:off x="357536" y="4406085"/>
            <a:ext cx="4926108" cy="1200329"/>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22 features derived in a data-</a:t>
            </a:r>
            <a:r>
              <a:rPr lang="en-US" dirty="0">
                <a:latin typeface="Product Sans" panose="020B0403030502040203" pitchFamily="34" charset="0"/>
                <a:ea typeface="Open Sans" pitchFamily="2" charset="0"/>
                <a:cs typeface="Open Sans" pitchFamily="2" charset="0"/>
              </a:rPr>
              <a:t>driven manner</a:t>
            </a:r>
            <a:r>
              <a:rPr lang="en-US" baseline="30000" dirty="0">
                <a:latin typeface="Product Sans" panose="020B0403030502040203" pitchFamily="34" charset="0"/>
                <a:ea typeface="Open Sans" pitchFamily="2" charset="0"/>
                <a:cs typeface="Open Sans" pitchFamily="2" charset="0"/>
              </a:rPr>
              <a:t>2</a:t>
            </a:r>
            <a:r>
              <a:rPr lang="en-US" dirty="0">
                <a:latin typeface="Product Sans" panose="020B0403030502040203" pitchFamily="34" charset="0"/>
                <a:ea typeface="Open Sans" pitchFamily="2" charset="0"/>
                <a:cs typeface="Open Sans" pitchFamily="2" charset="0"/>
              </a:rPr>
              <a:t> </a:t>
            </a:r>
            <a:r>
              <a:rPr lang="en-US" dirty="0">
                <a:solidFill>
                  <a:schemeClr val="tx1"/>
                </a:solidFill>
                <a:latin typeface="Product Sans" panose="020B0403030502040203" pitchFamily="34" charset="0"/>
                <a:ea typeface="Open Sans" pitchFamily="2" charset="0"/>
                <a:cs typeface="Open Sans" pitchFamily="2" charset="0"/>
              </a:rPr>
              <a:t>spanning time-</a:t>
            </a:r>
            <a:r>
              <a:rPr lang="en-US" dirty="0">
                <a:latin typeface="Product Sans" panose="020B0403030502040203" pitchFamily="34" charset="0"/>
                <a:ea typeface="Open Sans" pitchFamily="2" charset="0"/>
                <a:cs typeface="Open Sans" pitchFamily="2" charset="0"/>
              </a:rPr>
              <a:t>series properties including linear and </a:t>
            </a:r>
            <a:r>
              <a:rPr lang="en-US" dirty="0">
                <a:solidFill>
                  <a:schemeClr val="tx1"/>
                </a:solidFill>
                <a:latin typeface="Product Sans" panose="020B0403030502040203" pitchFamily="34" charset="0"/>
                <a:ea typeface="Open Sans" pitchFamily="2" charset="0"/>
                <a:cs typeface="Open Sans" pitchFamily="2" charset="0"/>
              </a:rPr>
              <a:t>nonlinear autocorrelation, periodicities, consecutive stretches, and simple forecasting</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36" name="Picture 35">
            <a:extLst>
              <a:ext uri="{FF2B5EF4-FFF2-40B4-BE49-F238E27FC236}">
                <a16:creationId xmlns:a16="http://schemas.microsoft.com/office/drawing/2014/main" id="{F1C5AE6D-21B9-49FC-9035-E4CDE76BD9F1}"/>
              </a:ext>
            </a:extLst>
          </p:cNvPr>
          <p:cNvPicPr>
            <a:picLocks noChangeAspect="1"/>
          </p:cNvPicPr>
          <p:nvPr/>
        </p:nvPicPr>
        <p:blipFill>
          <a:blip r:embed="rId9"/>
          <a:stretch>
            <a:fillRect/>
          </a:stretch>
        </p:blipFill>
        <p:spPr>
          <a:xfrm>
            <a:off x="6722271" y="2800182"/>
            <a:ext cx="4453041" cy="1068092"/>
          </a:xfrm>
          <a:prstGeom prst="rect">
            <a:avLst/>
          </a:prstGeom>
        </p:spPr>
      </p:pic>
      <p:cxnSp>
        <p:nvCxnSpPr>
          <p:cNvPr id="42" name="Straight Arrow Connector 41">
            <a:extLst>
              <a:ext uri="{FF2B5EF4-FFF2-40B4-BE49-F238E27FC236}">
                <a16:creationId xmlns:a16="http://schemas.microsoft.com/office/drawing/2014/main" id="{CB977D6B-671A-4136-B52F-DC09E83DCE75}"/>
              </a:ext>
            </a:extLst>
          </p:cNvPr>
          <p:cNvCxnSpPr>
            <a:cxnSpLocks/>
          </p:cNvCxnSpPr>
          <p:nvPr/>
        </p:nvCxnSpPr>
        <p:spPr>
          <a:xfrm>
            <a:off x="2739276" y="3954780"/>
            <a:ext cx="0" cy="436245"/>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B2F009-D25C-45D1-8296-A1EF65BCDD63}"/>
              </a:ext>
            </a:extLst>
          </p:cNvPr>
          <p:cNvSpPr txBox="1"/>
          <p:nvPr/>
        </p:nvSpPr>
        <p:spPr>
          <a:xfrm>
            <a:off x="6353058" y="4400578"/>
            <a:ext cx="5247027" cy="923330"/>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18 SPIs that include dynamic time warping, spectral Granger causality, transfer entropy, and additive noise modeling</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55" name="Right Brace 54">
            <a:extLst>
              <a:ext uri="{FF2B5EF4-FFF2-40B4-BE49-F238E27FC236}">
                <a16:creationId xmlns:a16="http://schemas.microsoft.com/office/drawing/2014/main" id="{E52BF4B5-0C5A-4C37-952D-E72EC17716E6}"/>
              </a:ext>
            </a:extLst>
          </p:cNvPr>
          <p:cNvSpPr/>
          <p:nvPr/>
        </p:nvSpPr>
        <p:spPr>
          <a:xfrm>
            <a:off x="11247702" y="2936778"/>
            <a:ext cx="154390" cy="784000"/>
          </a:xfrm>
          <a:prstGeom prst="rightBrace">
            <a:avLst>
              <a:gd name="adj1" fmla="val 71108"/>
              <a:gd name="adj2" fmla="val 50000"/>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6" name="TextBox 55">
            <a:extLst>
              <a:ext uri="{FF2B5EF4-FFF2-40B4-BE49-F238E27FC236}">
                <a16:creationId xmlns:a16="http://schemas.microsoft.com/office/drawing/2014/main" id="{E3EC786A-E980-405C-A556-37149CEBA8DB}"/>
              </a:ext>
            </a:extLst>
          </p:cNvPr>
          <p:cNvSpPr txBox="1"/>
          <p:nvPr/>
        </p:nvSpPr>
        <p:spPr>
          <a:xfrm>
            <a:off x="11493944" y="3071477"/>
            <a:ext cx="875919" cy="584775"/>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249 SPIs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7" name="TextBox 56">
            <a:extLst>
              <a:ext uri="{FF2B5EF4-FFF2-40B4-BE49-F238E27FC236}">
                <a16:creationId xmlns:a16="http://schemas.microsoft.com/office/drawing/2014/main" id="{19E9AD20-C957-4D55-82E7-1AD2007BAC76}"/>
              </a:ext>
            </a:extLst>
          </p:cNvPr>
          <p:cNvSpPr txBox="1"/>
          <p:nvPr/>
        </p:nvSpPr>
        <p:spPr>
          <a:xfrm>
            <a:off x="5932917" y="2848975"/>
            <a:ext cx="871353" cy="369332"/>
          </a:xfrm>
          <a:prstGeom prst="rect">
            <a:avLst/>
          </a:prstGeom>
          <a:noFill/>
        </p:spPr>
        <p:txBody>
          <a:bodyPr wrap="square">
            <a:spAutoFit/>
          </a:bodyPr>
          <a:lstStyle/>
          <a:p>
            <a:r>
              <a:rPr lang="en-US" dirty="0">
                <a:solidFill>
                  <a:schemeClr val="tx1"/>
                </a:solidFill>
                <a:latin typeface="Product Sans" panose="020B0403030502040203" pitchFamily="34" charset="0"/>
                <a:ea typeface="Open Sans" pitchFamily="2" charset="0"/>
                <a:cs typeface="Open Sans" pitchFamily="2" charset="0"/>
              </a:rPr>
              <a:t>pyspi</a:t>
            </a:r>
            <a:r>
              <a:rPr lang="en-US" baseline="30000" dirty="0">
                <a:solidFill>
                  <a:schemeClr val="tx1"/>
                </a:solidFill>
                <a:latin typeface="Product Sans" panose="020B0403030502040203" pitchFamily="34" charset="0"/>
                <a:ea typeface="Open Sans" pitchFamily="2" charset="0"/>
                <a:cs typeface="Open Sans" pitchFamily="2" charset="0"/>
              </a:rPr>
              <a:t>3</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1032" name="Picture 8">
            <a:extLst>
              <a:ext uri="{FF2B5EF4-FFF2-40B4-BE49-F238E27FC236}">
                <a16:creationId xmlns:a16="http://schemas.microsoft.com/office/drawing/2014/main" id="{6033948E-E4BF-416C-93AF-0B39C6A941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5870" y="3273319"/>
            <a:ext cx="468297" cy="46829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39B13CA-B565-4D75-8D46-7920113C88AD}"/>
              </a:ext>
            </a:extLst>
          </p:cNvPr>
          <p:cNvSpPr>
            <a:spLocks noGrp="1"/>
          </p:cNvSpPr>
          <p:nvPr>
            <p:ph type="sldNum" sz="quarter" idx="12"/>
          </p:nvPr>
        </p:nvSpPr>
        <p:spPr/>
        <p:txBody>
          <a:bodyPr/>
          <a:lstStyle/>
          <a:p>
            <a:fld id="{C42B02F8-E519-4AA4-8330-31B4BA7144F5}" type="slidenum">
              <a:rPr lang="en-AU" smtClean="0"/>
              <a:t>7</a:t>
            </a:fld>
            <a:endParaRPr lang="en-AU" dirty="0"/>
          </a:p>
        </p:txBody>
      </p:sp>
      <p:sp>
        <p:nvSpPr>
          <p:cNvPr id="6" name="Date Placeholder 5">
            <a:extLst>
              <a:ext uri="{FF2B5EF4-FFF2-40B4-BE49-F238E27FC236}">
                <a16:creationId xmlns:a16="http://schemas.microsoft.com/office/drawing/2014/main" id="{CC08A37C-ED7C-4C3C-8D45-E3FCD44B5387}"/>
              </a:ext>
            </a:extLst>
          </p:cNvPr>
          <p:cNvSpPr>
            <a:spLocks noGrp="1"/>
          </p:cNvSpPr>
          <p:nvPr>
            <p:ph type="dt" sz="half" idx="10"/>
          </p:nvPr>
        </p:nvSpPr>
        <p:spPr>
          <a:xfrm>
            <a:off x="838201" y="6356349"/>
            <a:ext cx="2743200" cy="365125"/>
          </a:xfrm>
        </p:spPr>
        <p:txBody>
          <a:bodyPr/>
          <a:lstStyle/>
          <a:p>
            <a:r>
              <a:rPr lang="en-US"/>
              <a:t>CNS 2022</a:t>
            </a:r>
            <a:endParaRPr lang="en-AU"/>
          </a:p>
        </p:txBody>
      </p:sp>
      <p:cxnSp>
        <p:nvCxnSpPr>
          <p:cNvPr id="46" name="Straight Arrow Connector 45">
            <a:extLst>
              <a:ext uri="{FF2B5EF4-FFF2-40B4-BE49-F238E27FC236}">
                <a16:creationId xmlns:a16="http://schemas.microsoft.com/office/drawing/2014/main" id="{5567F46A-022D-48DA-9CC4-03E3346D50B7}"/>
              </a:ext>
            </a:extLst>
          </p:cNvPr>
          <p:cNvCxnSpPr>
            <a:cxnSpLocks/>
          </p:cNvCxnSpPr>
          <p:nvPr/>
        </p:nvCxnSpPr>
        <p:spPr>
          <a:xfrm>
            <a:off x="9197226" y="3969840"/>
            <a:ext cx="0" cy="436245"/>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9BC545A-5FAF-4967-A1DF-32D00988947C}"/>
              </a:ext>
            </a:extLst>
          </p:cNvPr>
          <p:cNvSpPr txBox="1"/>
          <p:nvPr/>
        </p:nvSpPr>
        <p:spPr>
          <a:xfrm>
            <a:off x="289231" y="5924851"/>
            <a:ext cx="3828594" cy="461665"/>
          </a:xfrm>
          <a:prstGeom prst="rect">
            <a:avLst/>
          </a:prstGeom>
          <a:noFill/>
        </p:spPr>
        <p:txBody>
          <a:bodyPr wrap="square">
            <a:spAutoFit/>
          </a:bodyPr>
          <a:lstStyle/>
          <a:p>
            <a:r>
              <a:rPr lang="en-US" sz="1200" baseline="30000" dirty="0">
                <a:latin typeface="Product Sans" panose="020B0403030502040203" pitchFamily="34" charset="0"/>
                <a:ea typeface="Open Sans" pitchFamily="2" charset="0"/>
                <a:cs typeface="Open Sans" pitchFamily="2" charset="0"/>
              </a:rPr>
              <a:t>1</a:t>
            </a:r>
            <a:r>
              <a:rPr lang="en-US" sz="1200" dirty="0">
                <a:latin typeface="Product Sans" panose="020B0403030502040203" pitchFamily="34" charset="0"/>
                <a:ea typeface="Open Sans" pitchFamily="2" charset="0"/>
                <a:cs typeface="Open Sans" pitchFamily="2" charset="0"/>
              </a:rPr>
              <a:t>Henderson T and Fulcher BD. </a:t>
            </a:r>
            <a:r>
              <a:rPr lang="en-US" sz="1200" i="1" dirty="0">
                <a:latin typeface="Product Sans" panose="020B0403030502040203" pitchFamily="34" charset="0"/>
                <a:ea typeface="Open Sans" pitchFamily="2" charset="0"/>
                <a:cs typeface="Open Sans" pitchFamily="2" charset="0"/>
              </a:rPr>
              <a:t>ICDMW</a:t>
            </a:r>
            <a:r>
              <a:rPr lang="en-US" sz="1200" dirty="0">
                <a:latin typeface="Product Sans" panose="020B0403030502040203" pitchFamily="34" charset="0"/>
                <a:ea typeface="Open Sans" pitchFamily="2" charset="0"/>
                <a:cs typeface="Open Sans" pitchFamily="2" charset="0"/>
              </a:rPr>
              <a:t> (2021).</a:t>
            </a:r>
          </a:p>
          <a:p>
            <a:r>
              <a:rPr lang="en-US" sz="1200" baseline="30000" dirty="0">
                <a:latin typeface="Product Sans" panose="020B0403030502040203" pitchFamily="34" charset="0"/>
                <a:ea typeface="Open Sans" pitchFamily="2" charset="0"/>
                <a:cs typeface="Open Sans" pitchFamily="2" charset="0"/>
              </a:rPr>
              <a:t>2</a:t>
            </a:r>
            <a:r>
              <a:rPr lang="en-US" sz="1200" dirty="0">
                <a:latin typeface="Product Sans" panose="020B0403030502040203" pitchFamily="34" charset="0"/>
                <a:ea typeface="Open Sans" pitchFamily="2" charset="0"/>
                <a:cs typeface="Open Sans" pitchFamily="2" charset="0"/>
              </a:rPr>
              <a:t>Lubba CH et al. </a:t>
            </a:r>
            <a:r>
              <a:rPr lang="en-US" sz="1200" i="1" dirty="0">
                <a:latin typeface="Product Sans" panose="020B0403030502040203" pitchFamily="34" charset="0"/>
                <a:ea typeface="Open Sans" pitchFamily="2" charset="0"/>
                <a:cs typeface="Open Sans" pitchFamily="2" charset="0"/>
              </a:rPr>
              <a:t>Data Min </a:t>
            </a:r>
            <a:r>
              <a:rPr lang="en-US" sz="1200" i="1" dirty="0" err="1">
                <a:latin typeface="Product Sans" panose="020B0403030502040203" pitchFamily="34" charset="0"/>
                <a:ea typeface="Open Sans" pitchFamily="2" charset="0"/>
                <a:cs typeface="Open Sans" pitchFamily="2" charset="0"/>
              </a:rPr>
              <a:t>Knowl</a:t>
            </a:r>
            <a:r>
              <a:rPr lang="en-US" sz="1200" i="1" dirty="0">
                <a:latin typeface="Product Sans" panose="020B0403030502040203" pitchFamily="34" charset="0"/>
                <a:ea typeface="Open Sans" pitchFamily="2" charset="0"/>
                <a:cs typeface="Open Sans" pitchFamily="2" charset="0"/>
              </a:rPr>
              <a:t> </a:t>
            </a:r>
            <a:r>
              <a:rPr lang="en-US" sz="1200" i="1" dirty="0" err="1">
                <a:latin typeface="Product Sans" panose="020B0403030502040203" pitchFamily="34" charset="0"/>
                <a:ea typeface="Open Sans" pitchFamily="2" charset="0"/>
                <a:cs typeface="Open Sans" pitchFamily="2" charset="0"/>
              </a:rPr>
              <a:t>Discov</a:t>
            </a:r>
            <a:r>
              <a:rPr lang="en-US" sz="1200" dirty="0">
                <a:latin typeface="Product Sans" panose="020B0403030502040203" pitchFamily="34" charset="0"/>
                <a:ea typeface="Open Sans" pitchFamily="2" charset="0"/>
                <a:cs typeface="Open Sans" pitchFamily="2" charset="0"/>
              </a:rPr>
              <a:t> (2019)</a:t>
            </a:r>
            <a:r>
              <a:rPr lang="en-AU" sz="1200" dirty="0">
                <a:latin typeface="Product Sans" panose="020B0403030502040203" pitchFamily="34" charset="0"/>
                <a:ea typeface="Open Sans" pitchFamily="2" charset="0"/>
                <a:cs typeface="Open Sans" pitchFamily="2" charset="0"/>
              </a:rPr>
              <a:t>.</a:t>
            </a:r>
            <a:endParaRPr lang="en-US" sz="1200" dirty="0">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FE93EAC5-CC30-4FA1-A745-1CB3102E956C}"/>
              </a:ext>
            </a:extLst>
          </p:cNvPr>
          <p:cNvSpPr txBox="1"/>
          <p:nvPr/>
        </p:nvSpPr>
        <p:spPr>
          <a:xfrm>
            <a:off x="9419231" y="6109517"/>
            <a:ext cx="2446944" cy="276999"/>
          </a:xfrm>
          <a:prstGeom prst="rect">
            <a:avLst/>
          </a:prstGeom>
          <a:noFill/>
        </p:spPr>
        <p:txBody>
          <a:bodyPr wrap="square">
            <a:spAutoFit/>
          </a:bodyPr>
          <a:lstStyle/>
          <a:p>
            <a:pPr algn="r"/>
            <a:r>
              <a:rPr lang="en-US" sz="1200" baseline="30000" dirty="0">
                <a:latin typeface="Product Sans" panose="020B0403030502040203" pitchFamily="34" charset="0"/>
                <a:ea typeface="Open Sans" pitchFamily="2" charset="0"/>
                <a:cs typeface="Open Sans" pitchFamily="2" charset="0"/>
              </a:rPr>
              <a:t>3</a:t>
            </a:r>
            <a:r>
              <a:rPr lang="en-US" sz="1200" dirty="0">
                <a:solidFill>
                  <a:schemeClr val="tx1"/>
                </a:solidFill>
                <a:latin typeface="Product Sans" panose="020B0403030502040203" pitchFamily="34" charset="0"/>
                <a:ea typeface="Open Sans" pitchFamily="2" charset="0"/>
                <a:cs typeface="Open Sans" pitchFamily="2" charset="0"/>
              </a:rPr>
              <a:t>Cliff OM et al. </a:t>
            </a:r>
            <a:r>
              <a:rPr lang="en-US" sz="1200" i="1" dirty="0" err="1">
                <a:solidFill>
                  <a:schemeClr val="tx1"/>
                </a:solidFill>
                <a:latin typeface="Product Sans" panose="020B0403030502040203" pitchFamily="34" charset="0"/>
                <a:ea typeface="Open Sans" pitchFamily="2" charset="0"/>
                <a:cs typeface="Open Sans" pitchFamily="2" charset="0"/>
              </a:rPr>
              <a:t>arXiv</a:t>
            </a:r>
            <a:r>
              <a:rPr lang="en-US" sz="1200" dirty="0">
                <a:solidFill>
                  <a:schemeClr val="tx1"/>
                </a:solidFill>
                <a:latin typeface="Product Sans" panose="020B0403030502040203" pitchFamily="34" charset="0"/>
                <a:ea typeface="Open Sans" pitchFamily="2" charset="0"/>
                <a:cs typeface="Open Sans" pitchFamily="2" charset="0"/>
              </a:rPr>
              <a:t> </a:t>
            </a:r>
            <a:r>
              <a:rPr lang="en-US" sz="1200" dirty="0">
                <a:latin typeface="Product Sans" panose="020B0403030502040203" pitchFamily="34" charset="0"/>
                <a:ea typeface="Open Sans" pitchFamily="2" charset="0"/>
                <a:cs typeface="Open Sans" pitchFamily="2" charset="0"/>
              </a:rPr>
              <a:t>(2022).</a:t>
            </a:r>
            <a:endParaRPr lang="en-AU" sz="12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307579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1032"/>
                                        </p:tgtEl>
                                        <p:attrNameLst>
                                          <p:attrName>style.visibility</p:attrName>
                                        </p:attrNameLst>
                                      </p:cBhvr>
                                      <p:to>
                                        <p:strVal val="visible"/>
                                      </p:to>
                                    </p:set>
                                    <p:animEffect transition="in" filter="fade">
                                      <p:cBhvr>
                                        <p:cTn id="24" dur="500"/>
                                        <p:tgtEl>
                                          <p:spTgt spid="10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1" grpId="0"/>
      <p:bldP spid="53" grpId="0"/>
      <p:bldP spid="55" grpId="0" animBg="1"/>
      <p:bldP spid="56" grpId="0"/>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BF5A5-AF3C-4AA5-BBE9-4EB59EE4A021}"/>
              </a:ext>
            </a:extLst>
          </p:cNvPr>
          <p:cNvSpPr>
            <a:spLocks noGrp="1"/>
          </p:cNvSpPr>
          <p:nvPr>
            <p:ph type="title"/>
          </p:nvPr>
        </p:nvSpPr>
        <p:spPr/>
        <p:txBody>
          <a:bodyPr/>
          <a:lstStyle/>
          <a:p>
            <a:r>
              <a:rPr lang="en-US" dirty="0">
                <a:latin typeface="Product Sans" panose="020B0403030502040203" pitchFamily="34" charset="0"/>
              </a:rPr>
              <a:t>univariate</a:t>
            </a:r>
            <a:endParaRPr lang="en-AU" dirty="0">
              <a:latin typeface="Product Sans" panose="020B0403030502040203" pitchFamily="34" charset="0"/>
            </a:endParaRPr>
          </a:p>
        </p:txBody>
      </p:sp>
      <p:grpSp>
        <p:nvGrpSpPr>
          <p:cNvPr id="6" name="Group 5">
            <a:extLst>
              <a:ext uri="{FF2B5EF4-FFF2-40B4-BE49-F238E27FC236}">
                <a16:creationId xmlns:a16="http://schemas.microsoft.com/office/drawing/2014/main" id="{9EF79926-CC01-448F-BCB3-026F26F34810}"/>
              </a:ext>
            </a:extLst>
          </p:cNvPr>
          <p:cNvGrpSpPr/>
          <p:nvPr/>
        </p:nvGrpSpPr>
        <p:grpSpPr>
          <a:xfrm>
            <a:off x="6697083" y="1391993"/>
            <a:ext cx="3578799" cy="3123122"/>
            <a:chOff x="258684" y="1584678"/>
            <a:chExt cx="3578799" cy="3123122"/>
          </a:xfrm>
        </p:grpSpPr>
        <p:pic>
          <p:nvPicPr>
            <p:cNvPr id="7" name="Picture 6">
              <a:extLst>
                <a:ext uri="{FF2B5EF4-FFF2-40B4-BE49-F238E27FC236}">
                  <a16:creationId xmlns:a16="http://schemas.microsoft.com/office/drawing/2014/main" id="{6DB87F6D-9201-4EBB-AEE0-B0E90889D7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8684" y="2185092"/>
              <a:ext cx="1078147" cy="598971"/>
            </a:xfrm>
            <a:prstGeom prst="rect">
              <a:avLst/>
            </a:prstGeom>
          </p:spPr>
        </p:pic>
        <p:pic>
          <p:nvPicPr>
            <p:cNvPr id="8" name="Picture 2" descr="Vector image of side view of human brain in pink">
              <a:extLst>
                <a:ext uri="{FF2B5EF4-FFF2-40B4-BE49-F238E27FC236}">
                  <a16:creationId xmlns:a16="http://schemas.microsoft.com/office/drawing/2014/main" id="{B0B10611-9AC4-44F6-B320-64BD4F8A7BF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9038"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1FAECDE5-A5E2-4751-B136-54EAB0B7E294}"/>
                </a:ext>
              </a:extLst>
            </p:cNvPr>
            <p:cNvSpPr/>
            <p:nvPr/>
          </p:nvSpPr>
          <p:spPr>
            <a:xfrm>
              <a:off x="1289346" y="30148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0EB2879E-E06C-4AA2-8D82-5CACD43093AB}"/>
                </a:ext>
              </a:extLst>
            </p:cNvPr>
            <p:cNvSpPr/>
            <p:nvPr/>
          </p:nvSpPr>
          <p:spPr>
            <a:xfrm>
              <a:off x="1939687" y="355487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485378FA-FB17-478C-8A8D-127A27E8DD47}"/>
                </a:ext>
              </a:extLst>
            </p:cNvPr>
            <p:cNvSpPr/>
            <p:nvPr/>
          </p:nvSpPr>
          <p:spPr>
            <a:xfrm>
              <a:off x="2896242"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CA06AF45-B7BB-44D1-ACA9-8F8F0BD3D773}"/>
                </a:ext>
              </a:extLst>
            </p:cNvPr>
            <p:cNvSpPr/>
            <p:nvPr/>
          </p:nvSpPr>
          <p:spPr>
            <a:xfrm>
              <a:off x="2494148"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EBAEA950-C155-4F4D-AC43-80EFBBC27140}"/>
                </a:ext>
              </a:extLst>
            </p:cNvPr>
            <p:cNvSpPr/>
            <p:nvPr/>
          </p:nvSpPr>
          <p:spPr>
            <a:xfrm>
              <a:off x="2408140" y="3850738"/>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FECCD863-F6B1-4210-BC70-9C6C6A517A21}"/>
                </a:ext>
              </a:extLst>
            </p:cNvPr>
            <p:cNvSpPr/>
            <p:nvPr/>
          </p:nvSpPr>
          <p:spPr>
            <a:xfrm>
              <a:off x="3445954"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A3E061AB-06C6-4EB4-923C-06FA7438F117}"/>
                </a:ext>
              </a:extLst>
            </p:cNvPr>
            <p:cNvSpPr txBox="1"/>
            <p:nvPr/>
          </p:nvSpPr>
          <p:spPr>
            <a:xfrm>
              <a:off x="978796" y="1584678"/>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sp>
        <p:nvSpPr>
          <p:cNvPr id="3" name="Slide Number Placeholder 2">
            <a:extLst>
              <a:ext uri="{FF2B5EF4-FFF2-40B4-BE49-F238E27FC236}">
                <a16:creationId xmlns:a16="http://schemas.microsoft.com/office/drawing/2014/main" id="{CDB4DE3E-A946-40C6-A729-A462CF8EF03D}"/>
              </a:ext>
            </a:extLst>
          </p:cNvPr>
          <p:cNvSpPr>
            <a:spLocks noGrp="1"/>
          </p:cNvSpPr>
          <p:nvPr>
            <p:ph type="sldNum" sz="quarter" idx="12"/>
          </p:nvPr>
        </p:nvSpPr>
        <p:spPr/>
        <p:txBody>
          <a:bodyPr/>
          <a:lstStyle/>
          <a:p>
            <a:fld id="{C42B02F8-E519-4AA4-8330-31B4BA7144F5}" type="slidenum">
              <a:rPr lang="en-AU" smtClean="0"/>
              <a:t>8</a:t>
            </a:fld>
            <a:endParaRPr lang="en-AU"/>
          </a:p>
        </p:txBody>
      </p:sp>
      <p:sp>
        <p:nvSpPr>
          <p:cNvPr id="5" name="Date Placeholder 4">
            <a:extLst>
              <a:ext uri="{FF2B5EF4-FFF2-40B4-BE49-F238E27FC236}">
                <a16:creationId xmlns:a16="http://schemas.microsoft.com/office/drawing/2014/main" id="{637AE2D0-98E6-4FC3-B927-22ACCD4FBBFB}"/>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988082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12AC447-0727-4B4F-8144-891410EAE106}"/>
              </a:ext>
            </a:extLst>
          </p:cNvPr>
          <p:cNvSpPr/>
          <p:nvPr/>
        </p:nvSpPr>
        <p:spPr>
          <a:xfrm>
            <a:off x="580284" y="161832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0" name="Rectangle 89">
            <a:extLst>
              <a:ext uri="{FF2B5EF4-FFF2-40B4-BE49-F238E27FC236}">
                <a16:creationId xmlns:a16="http://schemas.microsoft.com/office/drawing/2014/main" id="{CEA68F8D-B524-4491-A64E-600B42BCACAA}"/>
              </a:ext>
            </a:extLst>
          </p:cNvPr>
          <p:cNvSpPr/>
          <p:nvPr/>
        </p:nvSpPr>
        <p:spPr>
          <a:xfrm>
            <a:off x="703526" y="175488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1" name="Rectangle 90">
            <a:extLst>
              <a:ext uri="{FF2B5EF4-FFF2-40B4-BE49-F238E27FC236}">
                <a16:creationId xmlns:a16="http://schemas.microsoft.com/office/drawing/2014/main" id="{A687D9BF-C156-4C0C-AEA7-03C6C33C0327}"/>
              </a:ext>
            </a:extLst>
          </p:cNvPr>
          <p:cNvSpPr/>
          <p:nvPr/>
        </p:nvSpPr>
        <p:spPr>
          <a:xfrm>
            <a:off x="852122" y="1890059"/>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92" name="Table 27">
            <a:extLst>
              <a:ext uri="{FF2B5EF4-FFF2-40B4-BE49-F238E27FC236}">
                <a16:creationId xmlns:a16="http://schemas.microsoft.com/office/drawing/2014/main" id="{8D480279-C71B-4E28-858F-33F75D2085E2}"/>
              </a:ext>
            </a:extLst>
          </p:cNvPr>
          <p:cNvGraphicFramePr>
            <a:graphicFrameLocks noGrp="1"/>
          </p:cNvGraphicFramePr>
          <p:nvPr>
            <p:extLst>
              <p:ext uri="{D42A27DB-BD31-4B8C-83A1-F6EECF244321}">
                <p14:modId xmlns:p14="http://schemas.microsoft.com/office/powerpoint/2010/main" val="296168258"/>
              </p:ext>
            </p:extLst>
          </p:nvPr>
        </p:nvGraphicFramePr>
        <p:xfrm>
          <a:off x="990390"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11" name="Rectangle 110">
            <a:extLst>
              <a:ext uri="{FF2B5EF4-FFF2-40B4-BE49-F238E27FC236}">
                <a16:creationId xmlns:a16="http://schemas.microsoft.com/office/drawing/2014/main" id="{5964F56B-1DF3-4CE8-B32B-A9A0470AB189}"/>
              </a:ext>
            </a:extLst>
          </p:cNvPr>
          <p:cNvSpPr/>
          <p:nvPr/>
        </p:nvSpPr>
        <p:spPr>
          <a:xfrm>
            <a:off x="983330" y="2039500"/>
            <a:ext cx="983974" cy="983974"/>
          </a:xfrm>
          <a:prstGeom prst="rect">
            <a:avLst/>
          </a:prstGeom>
          <a:no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17" name="Title 1">
            <a:extLst>
              <a:ext uri="{FF2B5EF4-FFF2-40B4-BE49-F238E27FC236}">
                <a16:creationId xmlns:a16="http://schemas.microsoft.com/office/drawing/2014/main" id="{A2BDA3EE-8BCB-43AB-86AB-4A0AD56B91B2}"/>
              </a:ext>
            </a:extLst>
          </p:cNvPr>
          <p:cNvSpPr>
            <a:spLocks noGrp="1"/>
          </p:cNvSpPr>
          <p:nvPr>
            <p:ph type="title"/>
          </p:nvPr>
        </p:nvSpPr>
        <p:spPr>
          <a:xfrm>
            <a:off x="812752" y="91440"/>
            <a:ext cx="10515600" cy="877735"/>
          </a:xfrm>
        </p:spPr>
        <p:txBody>
          <a:bodyPr>
            <a:normAutofit/>
          </a:bodyPr>
          <a:lstStyle/>
          <a:p>
            <a:pPr algn="ctr"/>
            <a:r>
              <a:rPr lang="en-US" sz="3600" dirty="0">
                <a:latin typeface="Product Sans" panose="020B0403030502040203" pitchFamily="34" charset="0"/>
              </a:rPr>
              <a:t>Classification method overview</a:t>
            </a:r>
            <a:endParaRPr lang="en-AU" sz="3600" dirty="0">
              <a:latin typeface="Product Sans" panose="020B0403030502040203" pitchFamily="34" charset="0"/>
            </a:endParaRPr>
          </a:p>
        </p:txBody>
      </p:sp>
      <p:sp>
        <p:nvSpPr>
          <p:cNvPr id="123" name="Right Bracket 122">
            <a:extLst>
              <a:ext uri="{FF2B5EF4-FFF2-40B4-BE49-F238E27FC236}">
                <a16:creationId xmlns:a16="http://schemas.microsoft.com/office/drawing/2014/main" id="{16172B4D-B807-46D4-AE46-0B1F343CC249}"/>
              </a:ext>
            </a:extLst>
          </p:cNvPr>
          <p:cNvSpPr/>
          <p:nvPr/>
        </p:nvSpPr>
        <p:spPr>
          <a:xfrm rot="19021902">
            <a:off x="1795732"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4" name="TextBox 123">
            <a:extLst>
              <a:ext uri="{FF2B5EF4-FFF2-40B4-BE49-F238E27FC236}">
                <a16:creationId xmlns:a16="http://schemas.microsoft.com/office/drawing/2014/main" id="{064DF4DF-2F8E-4B82-A3AD-AE3A82C967E6}"/>
              </a:ext>
            </a:extLst>
          </p:cNvPr>
          <p:cNvSpPr txBox="1"/>
          <p:nvPr/>
        </p:nvSpPr>
        <p:spPr>
          <a:xfrm>
            <a:off x="1873150" y="1350988"/>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5" name="Straight Arrow Connector 124">
            <a:extLst>
              <a:ext uri="{FF2B5EF4-FFF2-40B4-BE49-F238E27FC236}">
                <a16:creationId xmlns:a16="http://schemas.microsoft.com/office/drawing/2014/main" id="{88E8FA20-8413-43D1-BDD0-CE81094ACBFA}"/>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EFA276CB-B06C-4BA7-8B91-C38171A2AB41}"/>
              </a:ext>
            </a:extLst>
          </p:cNvPr>
          <p:cNvCxnSpPr>
            <a:cxnSpLocks/>
          </p:cNvCxnSpPr>
          <p:nvPr/>
        </p:nvCxnSpPr>
        <p:spPr>
          <a:xfrm>
            <a:off x="2086941"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1950DA04-05C2-47E1-BF4A-FCDA1278FA7A}"/>
              </a:ext>
            </a:extLst>
          </p:cNvPr>
          <p:cNvSpPr txBox="1"/>
          <p:nvPr/>
        </p:nvSpPr>
        <p:spPr>
          <a:xfrm>
            <a:off x="596710" y="3156775"/>
            <a:ext cx="2203308"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29" name="Rectangle 128">
            <a:extLst>
              <a:ext uri="{FF2B5EF4-FFF2-40B4-BE49-F238E27FC236}">
                <a16:creationId xmlns:a16="http://schemas.microsoft.com/office/drawing/2014/main" id="{8BE0ADB5-5A97-41C9-9862-098AF7E2F17D}"/>
              </a:ext>
            </a:extLst>
          </p:cNvPr>
          <p:cNvSpPr/>
          <p:nvPr/>
        </p:nvSpPr>
        <p:spPr>
          <a:xfrm>
            <a:off x="185921" y="994275"/>
            <a:ext cx="3366512" cy="5003666"/>
          </a:xfrm>
          <a:prstGeom prst="rect">
            <a:avLst/>
          </a:prstGeom>
          <a:noFill/>
          <a:ln w="57150">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0" name="Rectangle 129">
            <a:extLst>
              <a:ext uri="{FF2B5EF4-FFF2-40B4-BE49-F238E27FC236}">
                <a16:creationId xmlns:a16="http://schemas.microsoft.com/office/drawing/2014/main" id="{D52A62E3-A43D-4523-AF1A-8097843975BC}"/>
              </a:ext>
            </a:extLst>
          </p:cNvPr>
          <p:cNvSpPr/>
          <p:nvPr/>
        </p:nvSpPr>
        <p:spPr>
          <a:xfrm>
            <a:off x="3731864" y="994274"/>
            <a:ext cx="3433705" cy="5003667"/>
          </a:xfrm>
          <a:prstGeom prst="rect">
            <a:avLst/>
          </a:prstGeom>
          <a:noFill/>
          <a:ln w="57150">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2" name="TextBox 131">
            <a:extLst>
              <a:ext uri="{FF2B5EF4-FFF2-40B4-BE49-F238E27FC236}">
                <a16:creationId xmlns:a16="http://schemas.microsoft.com/office/drawing/2014/main" id="{BAC5E61B-E13F-4E46-81F7-4A16C2022D42}"/>
              </a:ext>
            </a:extLst>
          </p:cNvPr>
          <p:cNvSpPr txBox="1"/>
          <p:nvPr/>
        </p:nvSpPr>
        <p:spPr>
          <a:xfrm>
            <a:off x="391490" y="1006429"/>
            <a:ext cx="2955801"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Region-wise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grpSp>
        <p:nvGrpSpPr>
          <p:cNvPr id="133" name="Group 132">
            <a:extLst>
              <a:ext uri="{FF2B5EF4-FFF2-40B4-BE49-F238E27FC236}">
                <a16:creationId xmlns:a16="http://schemas.microsoft.com/office/drawing/2014/main" id="{9A74D0DB-D52F-45F7-AA52-FDF6524E9698}"/>
              </a:ext>
            </a:extLst>
          </p:cNvPr>
          <p:cNvGrpSpPr/>
          <p:nvPr/>
        </p:nvGrpSpPr>
        <p:grpSpPr>
          <a:xfrm>
            <a:off x="346147" y="4074009"/>
            <a:ext cx="704702" cy="738664"/>
            <a:chOff x="26963080" y="6779941"/>
            <a:chExt cx="1858181" cy="1947733"/>
          </a:xfrm>
        </p:grpSpPr>
        <p:grpSp>
          <p:nvGrpSpPr>
            <p:cNvPr id="134" name="Group 133">
              <a:extLst>
                <a:ext uri="{FF2B5EF4-FFF2-40B4-BE49-F238E27FC236}">
                  <a16:creationId xmlns:a16="http://schemas.microsoft.com/office/drawing/2014/main" id="{DBC155A2-4611-4747-B8FB-F3A5E84840F8}"/>
                </a:ext>
              </a:extLst>
            </p:cNvPr>
            <p:cNvGrpSpPr/>
            <p:nvPr/>
          </p:nvGrpSpPr>
          <p:grpSpPr>
            <a:xfrm>
              <a:off x="26963080" y="6779941"/>
              <a:ext cx="1858181" cy="1947733"/>
              <a:chOff x="2398798" y="5581650"/>
              <a:chExt cx="790575" cy="790576"/>
            </a:xfrm>
          </p:grpSpPr>
          <p:cxnSp>
            <p:nvCxnSpPr>
              <p:cNvPr id="148" name="Straight Arrow Connector 147">
                <a:extLst>
                  <a:ext uri="{FF2B5EF4-FFF2-40B4-BE49-F238E27FC236}">
                    <a16:creationId xmlns:a16="http://schemas.microsoft.com/office/drawing/2014/main" id="{9DB23E9F-8492-4D3B-B3FD-D0FE7FD53A0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E4CF247-816E-44EF-A480-1484257F1107}"/>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Oval 134">
              <a:extLst>
                <a:ext uri="{FF2B5EF4-FFF2-40B4-BE49-F238E27FC236}">
                  <a16:creationId xmlns:a16="http://schemas.microsoft.com/office/drawing/2014/main" id="{73504086-0EA7-4586-A2F0-81F00EFD115E}"/>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6" name="Oval 135">
              <a:extLst>
                <a:ext uri="{FF2B5EF4-FFF2-40B4-BE49-F238E27FC236}">
                  <a16:creationId xmlns:a16="http://schemas.microsoft.com/office/drawing/2014/main" id="{177E39DD-31B3-4A4B-ACEF-65DE4451075B}"/>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7" name="Oval 136">
              <a:extLst>
                <a:ext uri="{FF2B5EF4-FFF2-40B4-BE49-F238E27FC236}">
                  <a16:creationId xmlns:a16="http://schemas.microsoft.com/office/drawing/2014/main" id="{806C7521-55C1-49F5-BDE4-13119E0C4626}"/>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8" name="Oval 137">
              <a:extLst>
                <a:ext uri="{FF2B5EF4-FFF2-40B4-BE49-F238E27FC236}">
                  <a16:creationId xmlns:a16="http://schemas.microsoft.com/office/drawing/2014/main" id="{68F37C79-A3F8-4C5F-89FE-41428155DC21}"/>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9" name="Oval 138">
              <a:extLst>
                <a:ext uri="{FF2B5EF4-FFF2-40B4-BE49-F238E27FC236}">
                  <a16:creationId xmlns:a16="http://schemas.microsoft.com/office/drawing/2014/main" id="{D36EC416-4A5E-44B9-B49B-6AF6CBD56E9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0" name="Oval 139">
              <a:extLst>
                <a:ext uri="{FF2B5EF4-FFF2-40B4-BE49-F238E27FC236}">
                  <a16:creationId xmlns:a16="http://schemas.microsoft.com/office/drawing/2014/main" id="{DB723C46-35D7-4534-BB07-894BAFCEDE58}"/>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1" name="Oval 140">
              <a:extLst>
                <a:ext uri="{FF2B5EF4-FFF2-40B4-BE49-F238E27FC236}">
                  <a16:creationId xmlns:a16="http://schemas.microsoft.com/office/drawing/2014/main" id="{73A90E12-2073-42FC-9660-66538A2B0136}"/>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2" name="Oval 141">
              <a:extLst>
                <a:ext uri="{FF2B5EF4-FFF2-40B4-BE49-F238E27FC236}">
                  <a16:creationId xmlns:a16="http://schemas.microsoft.com/office/drawing/2014/main" id="{0430CEDF-FD43-4202-921B-B6B5E4DB3BB7}"/>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3" name="Oval 142">
              <a:extLst>
                <a:ext uri="{FF2B5EF4-FFF2-40B4-BE49-F238E27FC236}">
                  <a16:creationId xmlns:a16="http://schemas.microsoft.com/office/drawing/2014/main" id="{8514B5AE-B0FD-4F4A-9C9B-51F64293DC9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4" name="Oval 143">
              <a:extLst>
                <a:ext uri="{FF2B5EF4-FFF2-40B4-BE49-F238E27FC236}">
                  <a16:creationId xmlns:a16="http://schemas.microsoft.com/office/drawing/2014/main" id="{C99BEF35-EE42-4513-A48E-24E0AE7C8ACE}"/>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5" name="Oval 144">
              <a:extLst>
                <a:ext uri="{FF2B5EF4-FFF2-40B4-BE49-F238E27FC236}">
                  <a16:creationId xmlns:a16="http://schemas.microsoft.com/office/drawing/2014/main" id="{243A740A-BE1F-4B98-B9F9-0F715FAE81BE}"/>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6" name="Oval 145">
              <a:extLst>
                <a:ext uri="{FF2B5EF4-FFF2-40B4-BE49-F238E27FC236}">
                  <a16:creationId xmlns:a16="http://schemas.microsoft.com/office/drawing/2014/main" id="{A933F115-316D-4857-8ADF-C424A6BAA683}"/>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47" name="Straight Connector 146">
              <a:extLst>
                <a:ext uri="{FF2B5EF4-FFF2-40B4-BE49-F238E27FC236}">
                  <a16:creationId xmlns:a16="http://schemas.microsoft.com/office/drawing/2014/main" id="{C12BB435-51AB-40F4-947C-0A5172215EAD}"/>
                </a:ext>
              </a:extLst>
            </p:cNvPr>
            <p:cNvCxnSpPr>
              <a:cxnSpLocks/>
            </p:cNvCxnSpPr>
            <p:nvPr/>
          </p:nvCxnSpPr>
          <p:spPr>
            <a:xfrm>
              <a:off x="27113262" y="7303347"/>
              <a:ext cx="1259939" cy="1092465"/>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7D49458A-71D2-4E72-B4EE-F6B647D4D766}"/>
              </a:ext>
            </a:extLst>
          </p:cNvPr>
          <p:cNvGrpSpPr/>
          <p:nvPr/>
        </p:nvGrpSpPr>
        <p:grpSpPr>
          <a:xfrm>
            <a:off x="1210161" y="4074009"/>
            <a:ext cx="704702" cy="738664"/>
            <a:chOff x="2398798" y="5581650"/>
            <a:chExt cx="790575" cy="790576"/>
          </a:xfrm>
        </p:grpSpPr>
        <p:cxnSp>
          <p:nvCxnSpPr>
            <p:cNvPr id="165" name="Straight Arrow Connector 164">
              <a:extLst>
                <a:ext uri="{FF2B5EF4-FFF2-40B4-BE49-F238E27FC236}">
                  <a16:creationId xmlns:a16="http://schemas.microsoft.com/office/drawing/2014/main" id="{2FD30F79-B12F-44E9-9FC6-5186C320EF1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F9FEF50-D418-49C0-9D73-787004E0559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Oval 151">
            <a:extLst>
              <a:ext uri="{FF2B5EF4-FFF2-40B4-BE49-F238E27FC236}">
                <a16:creationId xmlns:a16="http://schemas.microsoft.com/office/drawing/2014/main" id="{A131A9D2-541B-48DA-9552-E57C382A0311}"/>
              </a:ext>
            </a:extLst>
          </p:cNvPr>
          <p:cNvSpPr/>
          <p:nvPr/>
        </p:nvSpPr>
        <p:spPr>
          <a:xfrm>
            <a:off x="1572253"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3" name="Oval 152">
            <a:extLst>
              <a:ext uri="{FF2B5EF4-FFF2-40B4-BE49-F238E27FC236}">
                <a16:creationId xmlns:a16="http://schemas.microsoft.com/office/drawing/2014/main" id="{F476BE07-A5F0-4117-9F32-17786908079F}"/>
              </a:ext>
            </a:extLst>
          </p:cNvPr>
          <p:cNvSpPr/>
          <p:nvPr/>
        </p:nvSpPr>
        <p:spPr>
          <a:xfrm>
            <a:off x="1381471"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4" name="Oval 153">
            <a:extLst>
              <a:ext uri="{FF2B5EF4-FFF2-40B4-BE49-F238E27FC236}">
                <a16:creationId xmlns:a16="http://schemas.microsoft.com/office/drawing/2014/main" id="{578D15D2-04D2-4BAF-BAB0-C36C40B2471C}"/>
              </a:ext>
            </a:extLst>
          </p:cNvPr>
          <p:cNvSpPr/>
          <p:nvPr/>
        </p:nvSpPr>
        <p:spPr>
          <a:xfrm>
            <a:off x="1277805"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5" name="Oval 154">
            <a:extLst>
              <a:ext uri="{FF2B5EF4-FFF2-40B4-BE49-F238E27FC236}">
                <a16:creationId xmlns:a16="http://schemas.microsoft.com/office/drawing/2014/main" id="{11A7B640-FC30-411C-85D7-13A206F84425}"/>
              </a:ext>
            </a:extLst>
          </p:cNvPr>
          <p:cNvSpPr/>
          <p:nvPr/>
        </p:nvSpPr>
        <p:spPr>
          <a:xfrm>
            <a:off x="1402171"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6" name="Oval 155">
            <a:extLst>
              <a:ext uri="{FF2B5EF4-FFF2-40B4-BE49-F238E27FC236}">
                <a16:creationId xmlns:a16="http://schemas.microsoft.com/office/drawing/2014/main" id="{8390E146-4A74-4081-85AD-23BCDAB8B3EA}"/>
              </a:ext>
            </a:extLst>
          </p:cNvPr>
          <p:cNvSpPr/>
          <p:nvPr/>
        </p:nvSpPr>
        <p:spPr>
          <a:xfrm>
            <a:off x="1347807"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7" name="Oval 156">
            <a:extLst>
              <a:ext uri="{FF2B5EF4-FFF2-40B4-BE49-F238E27FC236}">
                <a16:creationId xmlns:a16="http://schemas.microsoft.com/office/drawing/2014/main" id="{2811391D-8B65-434E-B2BD-5E19C3F4916E}"/>
              </a:ext>
            </a:extLst>
          </p:cNvPr>
          <p:cNvSpPr/>
          <p:nvPr/>
        </p:nvSpPr>
        <p:spPr>
          <a:xfrm>
            <a:off x="1662328"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8" name="Oval 157">
            <a:extLst>
              <a:ext uri="{FF2B5EF4-FFF2-40B4-BE49-F238E27FC236}">
                <a16:creationId xmlns:a16="http://schemas.microsoft.com/office/drawing/2014/main" id="{8EE09280-0F64-4781-B264-F87522471D64}"/>
              </a:ext>
            </a:extLst>
          </p:cNvPr>
          <p:cNvSpPr/>
          <p:nvPr/>
        </p:nvSpPr>
        <p:spPr>
          <a:xfrm>
            <a:off x="1561406"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9" name="Oval 158">
            <a:extLst>
              <a:ext uri="{FF2B5EF4-FFF2-40B4-BE49-F238E27FC236}">
                <a16:creationId xmlns:a16="http://schemas.microsoft.com/office/drawing/2014/main" id="{9AC2B7CA-E016-4A0E-82DE-870E99BC007F}"/>
              </a:ext>
            </a:extLst>
          </p:cNvPr>
          <p:cNvSpPr/>
          <p:nvPr/>
        </p:nvSpPr>
        <p:spPr>
          <a:xfrm>
            <a:off x="1673595"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0" name="Oval 159">
            <a:extLst>
              <a:ext uri="{FF2B5EF4-FFF2-40B4-BE49-F238E27FC236}">
                <a16:creationId xmlns:a16="http://schemas.microsoft.com/office/drawing/2014/main" id="{E42E87B5-5806-4017-BF4C-E949DC53436C}"/>
              </a:ext>
            </a:extLst>
          </p:cNvPr>
          <p:cNvSpPr/>
          <p:nvPr/>
        </p:nvSpPr>
        <p:spPr>
          <a:xfrm>
            <a:off x="1641951"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1" name="Oval 160">
            <a:extLst>
              <a:ext uri="{FF2B5EF4-FFF2-40B4-BE49-F238E27FC236}">
                <a16:creationId xmlns:a16="http://schemas.microsoft.com/office/drawing/2014/main" id="{3D299A06-0435-414F-A3D5-98804085DE21}"/>
              </a:ext>
            </a:extLst>
          </p:cNvPr>
          <p:cNvSpPr/>
          <p:nvPr/>
        </p:nvSpPr>
        <p:spPr>
          <a:xfrm>
            <a:off x="1498645"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2" name="Oval 161">
            <a:extLst>
              <a:ext uri="{FF2B5EF4-FFF2-40B4-BE49-F238E27FC236}">
                <a16:creationId xmlns:a16="http://schemas.microsoft.com/office/drawing/2014/main" id="{7B782DA6-53E3-4B78-8F56-5A87E8BCF25A}"/>
              </a:ext>
            </a:extLst>
          </p:cNvPr>
          <p:cNvSpPr/>
          <p:nvPr/>
        </p:nvSpPr>
        <p:spPr>
          <a:xfrm>
            <a:off x="1812981"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3" name="Oval 162">
            <a:extLst>
              <a:ext uri="{FF2B5EF4-FFF2-40B4-BE49-F238E27FC236}">
                <a16:creationId xmlns:a16="http://schemas.microsoft.com/office/drawing/2014/main" id="{DA04B90F-D1AF-4CBA-B58A-E452CFC7370B}"/>
              </a:ext>
            </a:extLst>
          </p:cNvPr>
          <p:cNvSpPr/>
          <p:nvPr/>
        </p:nvSpPr>
        <p:spPr>
          <a:xfrm>
            <a:off x="1792605"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64" name="Straight Connector 163">
            <a:extLst>
              <a:ext uri="{FF2B5EF4-FFF2-40B4-BE49-F238E27FC236}">
                <a16:creationId xmlns:a16="http://schemas.microsoft.com/office/drawing/2014/main" id="{DDB13592-3F04-4B90-8DFE-E4390287AA80}"/>
              </a:ext>
            </a:extLst>
          </p:cNvPr>
          <p:cNvCxnSpPr>
            <a:cxnSpLocks/>
          </p:cNvCxnSpPr>
          <p:nvPr/>
        </p:nvCxnSpPr>
        <p:spPr>
          <a:xfrm flipV="1">
            <a:off x="1261869" y="4300103"/>
            <a:ext cx="611281" cy="439711"/>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54A7FDBB-0C4E-4BE3-AD62-931FA699FEAA}"/>
              </a:ext>
            </a:extLst>
          </p:cNvPr>
          <p:cNvSpPr/>
          <p:nvPr/>
        </p:nvSpPr>
        <p:spPr>
          <a:xfrm>
            <a:off x="3041610"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0" name="Oval 169">
            <a:extLst>
              <a:ext uri="{FF2B5EF4-FFF2-40B4-BE49-F238E27FC236}">
                <a16:creationId xmlns:a16="http://schemas.microsoft.com/office/drawing/2014/main" id="{14B4FC1F-E296-437F-9299-F9C98C46B387}"/>
              </a:ext>
            </a:extLst>
          </p:cNvPr>
          <p:cNvSpPr/>
          <p:nvPr/>
        </p:nvSpPr>
        <p:spPr>
          <a:xfrm>
            <a:off x="2862831"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1" name="Oval 170">
            <a:extLst>
              <a:ext uri="{FF2B5EF4-FFF2-40B4-BE49-F238E27FC236}">
                <a16:creationId xmlns:a16="http://schemas.microsoft.com/office/drawing/2014/main" id="{08E31484-E5E9-4302-AA44-B228194FD292}"/>
              </a:ext>
            </a:extLst>
          </p:cNvPr>
          <p:cNvSpPr/>
          <p:nvPr/>
        </p:nvSpPr>
        <p:spPr>
          <a:xfrm>
            <a:off x="3041609"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nvGrpSpPr>
          <p:cNvPr id="2" name="Group 1">
            <a:extLst>
              <a:ext uri="{FF2B5EF4-FFF2-40B4-BE49-F238E27FC236}">
                <a16:creationId xmlns:a16="http://schemas.microsoft.com/office/drawing/2014/main" id="{9D71F9C9-62A2-41D5-AC5A-414A8AB64310}"/>
              </a:ext>
            </a:extLst>
          </p:cNvPr>
          <p:cNvGrpSpPr/>
          <p:nvPr/>
        </p:nvGrpSpPr>
        <p:grpSpPr>
          <a:xfrm>
            <a:off x="2622078" y="4074009"/>
            <a:ext cx="704702" cy="738664"/>
            <a:chOff x="2685578" y="4074009"/>
            <a:chExt cx="704702" cy="738664"/>
          </a:xfrm>
        </p:grpSpPr>
        <p:grpSp>
          <p:nvGrpSpPr>
            <p:cNvPr id="168" name="Group 167">
              <a:extLst>
                <a:ext uri="{FF2B5EF4-FFF2-40B4-BE49-F238E27FC236}">
                  <a16:creationId xmlns:a16="http://schemas.microsoft.com/office/drawing/2014/main" id="{A30BDF01-3512-4173-9DB0-91A3A2DB5FC5}"/>
                </a:ext>
              </a:extLst>
            </p:cNvPr>
            <p:cNvGrpSpPr/>
            <p:nvPr/>
          </p:nvGrpSpPr>
          <p:grpSpPr>
            <a:xfrm>
              <a:off x="2685578" y="4074009"/>
              <a:ext cx="704702" cy="738664"/>
              <a:chOff x="2398798" y="5581650"/>
              <a:chExt cx="790575" cy="790576"/>
            </a:xfrm>
          </p:grpSpPr>
          <p:cxnSp>
            <p:nvCxnSpPr>
              <p:cNvPr id="182" name="Straight Arrow Connector 181">
                <a:extLst>
                  <a:ext uri="{FF2B5EF4-FFF2-40B4-BE49-F238E27FC236}">
                    <a16:creationId xmlns:a16="http://schemas.microsoft.com/office/drawing/2014/main" id="{A958BB6C-4996-409B-8BD0-7A4A5E59159D}"/>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9E5F863C-0648-47F1-A5B9-882DF033BB1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2" name="Oval 171">
              <a:extLst>
                <a:ext uri="{FF2B5EF4-FFF2-40B4-BE49-F238E27FC236}">
                  <a16:creationId xmlns:a16="http://schemas.microsoft.com/office/drawing/2014/main" id="{C8B191F4-0B26-4176-AE3D-8E06C0C112A1}"/>
                </a:ext>
              </a:extLst>
            </p:cNvPr>
            <p:cNvSpPr/>
            <p:nvPr/>
          </p:nvSpPr>
          <p:spPr>
            <a:xfrm>
              <a:off x="3240446"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sp>
        <p:nvSpPr>
          <p:cNvPr id="173" name="Oval 172">
            <a:extLst>
              <a:ext uri="{FF2B5EF4-FFF2-40B4-BE49-F238E27FC236}">
                <a16:creationId xmlns:a16="http://schemas.microsoft.com/office/drawing/2014/main" id="{08560876-5C50-4D5A-9B00-D8D5BF1DC899}"/>
              </a:ext>
            </a:extLst>
          </p:cNvPr>
          <p:cNvSpPr/>
          <p:nvPr/>
        </p:nvSpPr>
        <p:spPr>
          <a:xfrm>
            <a:off x="3061985"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4" name="Oval 173">
            <a:extLst>
              <a:ext uri="{FF2B5EF4-FFF2-40B4-BE49-F238E27FC236}">
                <a16:creationId xmlns:a16="http://schemas.microsoft.com/office/drawing/2014/main" id="{67D11F5A-2B3F-49B1-8A4C-82CCAD12D026}"/>
              </a:ext>
            </a:extLst>
          </p:cNvPr>
          <p:cNvSpPr/>
          <p:nvPr/>
        </p:nvSpPr>
        <p:spPr>
          <a:xfrm>
            <a:off x="3215347"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5" name="Oval 174">
            <a:extLst>
              <a:ext uri="{FF2B5EF4-FFF2-40B4-BE49-F238E27FC236}">
                <a16:creationId xmlns:a16="http://schemas.microsoft.com/office/drawing/2014/main" id="{A73EA321-B76E-4125-8EF3-EB216F36BCEB}"/>
              </a:ext>
            </a:extLst>
          </p:cNvPr>
          <p:cNvSpPr/>
          <p:nvPr/>
        </p:nvSpPr>
        <p:spPr>
          <a:xfrm>
            <a:off x="2688236"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6" name="Oval 175">
            <a:extLst>
              <a:ext uri="{FF2B5EF4-FFF2-40B4-BE49-F238E27FC236}">
                <a16:creationId xmlns:a16="http://schemas.microsoft.com/office/drawing/2014/main" id="{2E933AB9-9EDA-4937-A34F-AD3C92901454}"/>
              </a:ext>
            </a:extLst>
          </p:cNvPr>
          <p:cNvSpPr/>
          <p:nvPr/>
        </p:nvSpPr>
        <p:spPr>
          <a:xfrm>
            <a:off x="2772165"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7" name="Oval 176">
            <a:extLst>
              <a:ext uri="{FF2B5EF4-FFF2-40B4-BE49-F238E27FC236}">
                <a16:creationId xmlns:a16="http://schemas.microsoft.com/office/drawing/2014/main" id="{873AACE6-9C59-4249-BAEB-119F885FCBFE}"/>
              </a:ext>
            </a:extLst>
          </p:cNvPr>
          <p:cNvSpPr/>
          <p:nvPr/>
        </p:nvSpPr>
        <p:spPr>
          <a:xfrm>
            <a:off x="2936188"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8" name="Oval 177">
            <a:extLst>
              <a:ext uri="{FF2B5EF4-FFF2-40B4-BE49-F238E27FC236}">
                <a16:creationId xmlns:a16="http://schemas.microsoft.com/office/drawing/2014/main" id="{FA09C443-807E-4633-AEEC-B4080BE1301E}"/>
              </a:ext>
            </a:extLst>
          </p:cNvPr>
          <p:cNvSpPr/>
          <p:nvPr/>
        </p:nvSpPr>
        <p:spPr>
          <a:xfrm>
            <a:off x="2684355"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9" name="Oval 178">
            <a:extLst>
              <a:ext uri="{FF2B5EF4-FFF2-40B4-BE49-F238E27FC236}">
                <a16:creationId xmlns:a16="http://schemas.microsoft.com/office/drawing/2014/main" id="{698106BC-4EF3-4EC8-A1D3-BD867CE1B28F}"/>
              </a:ext>
            </a:extLst>
          </p:cNvPr>
          <p:cNvSpPr/>
          <p:nvPr/>
        </p:nvSpPr>
        <p:spPr>
          <a:xfrm>
            <a:off x="2681325"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80" name="Oval 179">
            <a:extLst>
              <a:ext uri="{FF2B5EF4-FFF2-40B4-BE49-F238E27FC236}">
                <a16:creationId xmlns:a16="http://schemas.microsoft.com/office/drawing/2014/main" id="{A19C38C1-FC0F-4763-9EED-E55369C2A5CF}"/>
              </a:ext>
            </a:extLst>
          </p:cNvPr>
          <p:cNvSpPr/>
          <p:nvPr/>
        </p:nvSpPr>
        <p:spPr>
          <a:xfrm>
            <a:off x="2849196"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81" name="Straight Connector 180">
            <a:extLst>
              <a:ext uri="{FF2B5EF4-FFF2-40B4-BE49-F238E27FC236}">
                <a16:creationId xmlns:a16="http://schemas.microsoft.com/office/drawing/2014/main" id="{BE052F45-9FCB-4F18-9207-3707F99F4E4F}"/>
              </a:ext>
            </a:extLst>
          </p:cNvPr>
          <p:cNvCxnSpPr>
            <a:cxnSpLocks/>
          </p:cNvCxnSpPr>
          <p:nvPr/>
        </p:nvCxnSpPr>
        <p:spPr>
          <a:xfrm>
            <a:off x="2699409" y="4208545"/>
            <a:ext cx="477823" cy="414310"/>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56B72501-12EC-4DE0-83AB-7A2D2F2D5837}"/>
              </a:ext>
            </a:extLst>
          </p:cNvPr>
          <p:cNvSpPr txBox="1"/>
          <p:nvPr/>
        </p:nvSpPr>
        <p:spPr>
          <a:xfrm>
            <a:off x="212639" y="3857407"/>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5" name="TextBox 184">
            <a:extLst>
              <a:ext uri="{FF2B5EF4-FFF2-40B4-BE49-F238E27FC236}">
                <a16:creationId xmlns:a16="http://schemas.microsoft.com/office/drawing/2014/main" id="{FA510723-EF6B-414C-9D7A-D5E8299F3FAB}"/>
              </a:ext>
            </a:extLst>
          </p:cNvPr>
          <p:cNvSpPr txBox="1"/>
          <p:nvPr/>
        </p:nvSpPr>
        <p:spPr>
          <a:xfrm>
            <a:off x="1114893" y="384955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6" name="TextBox 185">
            <a:extLst>
              <a:ext uri="{FF2B5EF4-FFF2-40B4-BE49-F238E27FC236}">
                <a16:creationId xmlns:a16="http://schemas.microsoft.com/office/drawing/2014/main" id="{EFB99C42-246A-4E95-85C0-59B64036085E}"/>
              </a:ext>
            </a:extLst>
          </p:cNvPr>
          <p:cNvSpPr txBox="1"/>
          <p:nvPr/>
        </p:nvSpPr>
        <p:spPr>
          <a:xfrm>
            <a:off x="2542908" y="384954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82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7" name="TextBox 186">
            <a:extLst>
              <a:ext uri="{FF2B5EF4-FFF2-40B4-BE49-F238E27FC236}">
                <a16:creationId xmlns:a16="http://schemas.microsoft.com/office/drawing/2014/main" id="{3D9C6BDF-D6AB-4C1D-8AB8-16524BB3C75A}"/>
              </a:ext>
            </a:extLst>
          </p:cNvPr>
          <p:cNvSpPr txBox="1"/>
          <p:nvPr/>
        </p:nvSpPr>
        <p:spPr>
          <a:xfrm>
            <a:off x="2057300" y="418458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188" name="TextBox 187">
            <a:extLst>
              <a:ext uri="{FF2B5EF4-FFF2-40B4-BE49-F238E27FC236}">
                <a16:creationId xmlns:a16="http://schemas.microsoft.com/office/drawing/2014/main" id="{00FCA594-9199-48FA-AA7F-25FBCEA5A154}"/>
              </a:ext>
            </a:extLst>
          </p:cNvPr>
          <p:cNvSpPr txBox="1"/>
          <p:nvPr/>
        </p:nvSpPr>
        <p:spPr>
          <a:xfrm>
            <a:off x="544535" y="3499431"/>
            <a:ext cx="2606432"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Brain Region</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189" name="TextBox 188">
            <a:extLst>
              <a:ext uri="{FF2B5EF4-FFF2-40B4-BE49-F238E27FC236}">
                <a16:creationId xmlns:a16="http://schemas.microsoft.com/office/drawing/2014/main" id="{6D182991-856F-4D03-9A9C-4009A4E9D9DC}"/>
              </a:ext>
            </a:extLst>
          </p:cNvPr>
          <p:cNvSpPr txBox="1"/>
          <p:nvPr/>
        </p:nvSpPr>
        <p:spPr>
          <a:xfrm>
            <a:off x="163264" y="4940758"/>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significantly different overall neural activity </a:t>
            </a:r>
            <a:r>
              <a:rPr lang="en-US" sz="1400" dirty="0">
                <a:latin typeface="Product Sans" panose="020B0403030502040203" pitchFamily="34" charset="0"/>
                <a:ea typeface="Open Sans" pitchFamily="2" charset="0"/>
                <a:cs typeface="Open Sans" pitchFamily="2" charset="0"/>
              </a:rPr>
              <a:t>in participants with vs. without schizophrenia</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1" name="TextBox 190">
            <a:extLst>
              <a:ext uri="{FF2B5EF4-FFF2-40B4-BE49-F238E27FC236}">
                <a16:creationId xmlns:a16="http://schemas.microsoft.com/office/drawing/2014/main" id="{93B2380B-BC23-403C-A3CB-67CBBEA0C789}"/>
              </a:ext>
            </a:extLst>
          </p:cNvPr>
          <p:cNvSpPr txBox="1"/>
          <p:nvPr/>
        </p:nvSpPr>
        <p:spPr>
          <a:xfrm>
            <a:off x="1622484" y="6190654"/>
            <a:ext cx="9187455" cy="523220"/>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Note: to account for class imbalances, samples were weighted according to the </a:t>
            </a:r>
            <a:r>
              <a:rPr lang="en-US" sz="1400" b="1" dirty="0">
                <a:latin typeface="Product Sans" panose="020B0403030502040203" pitchFamily="34" charset="0"/>
                <a:ea typeface="Open Sans" pitchFamily="2" charset="0"/>
                <a:cs typeface="Open Sans" pitchFamily="2" charset="0"/>
              </a:rPr>
              <a:t>inverse proportion of their class membership </a:t>
            </a:r>
            <a:r>
              <a:rPr lang="en-US" sz="1400" dirty="0">
                <a:latin typeface="Product Sans" panose="020B0403030502040203" pitchFamily="34" charset="0"/>
                <a:ea typeface="Open Sans" pitchFamily="2" charset="0"/>
                <a:cs typeface="Open Sans" pitchFamily="2" charset="0"/>
              </a:rPr>
              <a:t>(Schizophrenia vs. Control) and </a:t>
            </a:r>
            <a:r>
              <a:rPr lang="en-US" sz="1400" b="1" dirty="0">
                <a:highlight>
                  <a:srgbClr val="FFFF00"/>
                </a:highlight>
                <a:latin typeface="Product Sans" panose="020B0403030502040203" pitchFamily="34" charset="0"/>
                <a:ea typeface="Open Sans" pitchFamily="2" charset="0"/>
                <a:cs typeface="Open Sans" pitchFamily="2" charset="0"/>
              </a:rPr>
              <a:t>balanced accuracy </a:t>
            </a:r>
            <a:r>
              <a:rPr lang="en-US" sz="1400" dirty="0">
                <a:latin typeface="Product Sans" panose="020B0403030502040203" pitchFamily="34" charset="0"/>
                <a:ea typeface="Open Sans" pitchFamily="2" charset="0"/>
                <a:cs typeface="Open Sans" pitchFamily="2" charset="0"/>
              </a:rPr>
              <a:t>was used as the performance metric. </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2" name="TextBox 191">
            <a:extLst>
              <a:ext uri="{FF2B5EF4-FFF2-40B4-BE49-F238E27FC236}">
                <a16:creationId xmlns:a16="http://schemas.microsoft.com/office/drawing/2014/main" id="{0CA9E452-4138-489A-991A-96FDC7513376}"/>
              </a:ext>
            </a:extLst>
          </p:cNvPr>
          <p:cNvSpPr txBox="1"/>
          <p:nvPr/>
        </p:nvSpPr>
        <p:spPr>
          <a:xfrm>
            <a:off x="3877781" y="1006429"/>
            <a:ext cx="312573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Feature-wise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205" name="Rectangle 204">
            <a:extLst>
              <a:ext uri="{FF2B5EF4-FFF2-40B4-BE49-F238E27FC236}">
                <a16:creationId xmlns:a16="http://schemas.microsoft.com/office/drawing/2014/main" id="{9B6F1E14-E681-4EEE-900E-49B6724147D4}"/>
              </a:ext>
            </a:extLst>
          </p:cNvPr>
          <p:cNvSpPr/>
          <p:nvPr/>
        </p:nvSpPr>
        <p:spPr>
          <a:xfrm>
            <a:off x="4220712" y="161832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6" name="Rectangle 205">
            <a:extLst>
              <a:ext uri="{FF2B5EF4-FFF2-40B4-BE49-F238E27FC236}">
                <a16:creationId xmlns:a16="http://schemas.microsoft.com/office/drawing/2014/main" id="{BD60D7AB-4E66-422D-9A0A-0D5A8F9F5077}"/>
              </a:ext>
            </a:extLst>
          </p:cNvPr>
          <p:cNvSpPr/>
          <p:nvPr/>
        </p:nvSpPr>
        <p:spPr>
          <a:xfrm>
            <a:off x="4343954" y="175488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7" name="Rectangle 206">
            <a:extLst>
              <a:ext uri="{FF2B5EF4-FFF2-40B4-BE49-F238E27FC236}">
                <a16:creationId xmlns:a16="http://schemas.microsoft.com/office/drawing/2014/main" id="{5A5A595D-8E23-4B71-8439-891D9C1A982E}"/>
              </a:ext>
            </a:extLst>
          </p:cNvPr>
          <p:cNvSpPr/>
          <p:nvPr/>
        </p:nvSpPr>
        <p:spPr>
          <a:xfrm>
            <a:off x="4492550" y="1890059"/>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208" name="Table 27">
            <a:extLst>
              <a:ext uri="{FF2B5EF4-FFF2-40B4-BE49-F238E27FC236}">
                <a16:creationId xmlns:a16="http://schemas.microsoft.com/office/drawing/2014/main" id="{AE756117-8001-438C-A261-A2FD076EC668}"/>
              </a:ext>
            </a:extLst>
          </p:cNvPr>
          <p:cNvGraphicFramePr>
            <a:graphicFrameLocks noGrp="1"/>
          </p:cNvGraphicFramePr>
          <p:nvPr>
            <p:extLst>
              <p:ext uri="{D42A27DB-BD31-4B8C-83A1-F6EECF244321}">
                <p14:modId xmlns:p14="http://schemas.microsoft.com/office/powerpoint/2010/main" val="1506307476"/>
              </p:ext>
            </p:extLst>
          </p:nvPr>
        </p:nvGraphicFramePr>
        <p:xfrm>
          <a:off x="4630818"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09" name="Rectangle 208">
            <a:extLst>
              <a:ext uri="{FF2B5EF4-FFF2-40B4-BE49-F238E27FC236}">
                <a16:creationId xmlns:a16="http://schemas.microsoft.com/office/drawing/2014/main" id="{54ABF29F-849B-4AD9-9DEC-5FAAB8CEB9DF}"/>
              </a:ext>
            </a:extLst>
          </p:cNvPr>
          <p:cNvSpPr/>
          <p:nvPr/>
        </p:nvSpPr>
        <p:spPr>
          <a:xfrm>
            <a:off x="4623758" y="2039500"/>
            <a:ext cx="983974" cy="983974"/>
          </a:xfrm>
          <a:prstGeom prst="rect">
            <a:avLst/>
          </a:prstGeom>
          <a:no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0" name="Right Bracket 209">
            <a:extLst>
              <a:ext uri="{FF2B5EF4-FFF2-40B4-BE49-F238E27FC236}">
                <a16:creationId xmlns:a16="http://schemas.microsoft.com/office/drawing/2014/main" id="{911DF417-BD84-49FB-8505-9319433552B7}"/>
              </a:ext>
            </a:extLst>
          </p:cNvPr>
          <p:cNvSpPr/>
          <p:nvPr/>
        </p:nvSpPr>
        <p:spPr>
          <a:xfrm rot="19021902">
            <a:off x="5436160"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11" name="TextBox 210">
            <a:extLst>
              <a:ext uri="{FF2B5EF4-FFF2-40B4-BE49-F238E27FC236}">
                <a16:creationId xmlns:a16="http://schemas.microsoft.com/office/drawing/2014/main" id="{1D229C45-B753-4188-BB18-4D7B4F6D081F}"/>
              </a:ext>
            </a:extLst>
          </p:cNvPr>
          <p:cNvSpPr txBox="1"/>
          <p:nvPr/>
        </p:nvSpPr>
        <p:spPr>
          <a:xfrm>
            <a:off x="5513578" y="1393100"/>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TS features 1-22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212" name="Straight Arrow Connector 211">
            <a:extLst>
              <a:ext uri="{FF2B5EF4-FFF2-40B4-BE49-F238E27FC236}">
                <a16:creationId xmlns:a16="http://schemas.microsoft.com/office/drawing/2014/main" id="{3FC3E1A9-5212-449B-AAF0-69B9E52B8806}"/>
              </a:ext>
            </a:extLst>
          </p:cNvPr>
          <p:cNvCxnSpPr>
            <a:cxnSpLocks/>
          </p:cNvCxnSpPr>
          <p:nvPr/>
        </p:nvCxnSpPr>
        <p:spPr>
          <a:xfrm>
            <a:off x="4560968"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53BBA89F-D93C-4FA7-81E2-36356D4B2B52}"/>
              </a:ext>
            </a:extLst>
          </p:cNvPr>
          <p:cNvCxnSpPr>
            <a:cxnSpLocks/>
          </p:cNvCxnSpPr>
          <p:nvPr/>
        </p:nvCxnSpPr>
        <p:spPr>
          <a:xfrm>
            <a:off x="5727369"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BF890CA9-60C7-4D91-B709-E11DFE04492D}"/>
              </a:ext>
            </a:extLst>
          </p:cNvPr>
          <p:cNvSpPr txBox="1"/>
          <p:nvPr/>
        </p:nvSpPr>
        <p:spPr>
          <a:xfrm>
            <a:off x="4300929" y="3143968"/>
            <a:ext cx="1620212"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regions (82)</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21" name="Group 20">
            <a:extLst>
              <a:ext uri="{FF2B5EF4-FFF2-40B4-BE49-F238E27FC236}">
                <a16:creationId xmlns:a16="http://schemas.microsoft.com/office/drawing/2014/main" id="{59ECDD54-A9CA-44E6-A96B-8FB0E61167C4}"/>
              </a:ext>
            </a:extLst>
          </p:cNvPr>
          <p:cNvGrpSpPr/>
          <p:nvPr/>
        </p:nvGrpSpPr>
        <p:grpSpPr>
          <a:xfrm>
            <a:off x="3717918" y="3491246"/>
            <a:ext cx="3461860" cy="1313242"/>
            <a:chOff x="579862" y="3711791"/>
            <a:chExt cx="3461860" cy="1313242"/>
          </a:xfrm>
        </p:grpSpPr>
        <p:grpSp>
          <p:nvGrpSpPr>
            <p:cNvPr id="269" name="Group 268">
              <a:extLst>
                <a:ext uri="{FF2B5EF4-FFF2-40B4-BE49-F238E27FC236}">
                  <a16:creationId xmlns:a16="http://schemas.microsoft.com/office/drawing/2014/main" id="{EBF99260-49B9-4E58-A1F2-E8E0A8D3F119}"/>
                </a:ext>
              </a:extLst>
            </p:cNvPr>
            <p:cNvGrpSpPr/>
            <p:nvPr/>
          </p:nvGrpSpPr>
          <p:grpSpPr>
            <a:xfrm>
              <a:off x="751425" y="4286369"/>
              <a:ext cx="704702" cy="738664"/>
              <a:chOff x="26963080" y="6779941"/>
              <a:chExt cx="1858181" cy="1947733"/>
            </a:xfrm>
          </p:grpSpPr>
          <p:grpSp>
            <p:nvGrpSpPr>
              <p:cNvPr id="270" name="Group 269">
                <a:extLst>
                  <a:ext uri="{FF2B5EF4-FFF2-40B4-BE49-F238E27FC236}">
                    <a16:creationId xmlns:a16="http://schemas.microsoft.com/office/drawing/2014/main" id="{87117D13-C50F-45AC-BED0-3560A542CAB2}"/>
                  </a:ext>
                </a:extLst>
              </p:cNvPr>
              <p:cNvGrpSpPr/>
              <p:nvPr/>
            </p:nvGrpSpPr>
            <p:grpSpPr>
              <a:xfrm>
                <a:off x="26963080" y="6779941"/>
                <a:ext cx="1858181" cy="1947733"/>
                <a:chOff x="2398798" y="5581650"/>
                <a:chExt cx="790575" cy="790576"/>
              </a:xfrm>
            </p:grpSpPr>
            <p:cxnSp>
              <p:nvCxnSpPr>
                <p:cNvPr id="284" name="Straight Arrow Connector 283">
                  <a:extLst>
                    <a:ext uri="{FF2B5EF4-FFF2-40B4-BE49-F238E27FC236}">
                      <a16:creationId xmlns:a16="http://schemas.microsoft.com/office/drawing/2014/main" id="{A6D06252-B876-4A3D-91A9-ECBA91F84966}"/>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574E05E1-D8A3-4907-9DE7-7ACBE1B70480}"/>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1" name="Oval 270">
                <a:extLst>
                  <a:ext uri="{FF2B5EF4-FFF2-40B4-BE49-F238E27FC236}">
                    <a16:creationId xmlns:a16="http://schemas.microsoft.com/office/drawing/2014/main" id="{9488A445-BD1B-4B8F-8FAC-6A60AAB7984C}"/>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2" name="Oval 271">
                <a:extLst>
                  <a:ext uri="{FF2B5EF4-FFF2-40B4-BE49-F238E27FC236}">
                    <a16:creationId xmlns:a16="http://schemas.microsoft.com/office/drawing/2014/main" id="{407CA3AE-A4AB-435D-94C4-F5AC1FA417C8}"/>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3" name="Oval 272">
                <a:extLst>
                  <a:ext uri="{FF2B5EF4-FFF2-40B4-BE49-F238E27FC236}">
                    <a16:creationId xmlns:a16="http://schemas.microsoft.com/office/drawing/2014/main" id="{70670C2E-DBEF-42B5-BECD-B595161DA3E0}"/>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4" name="Oval 273">
                <a:extLst>
                  <a:ext uri="{FF2B5EF4-FFF2-40B4-BE49-F238E27FC236}">
                    <a16:creationId xmlns:a16="http://schemas.microsoft.com/office/drawing/2014/main" id="{2D4E6FDF-7389-4E51-994B-CE357B37BEE3}"/>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5" name="Oval 274">
                <a:extLst>
                  <a:ext uri="{FF2B5EF4-FFF2-40B4-BE49-F238E27FC236}">
                    <a16:creationId xmlns:a16="http://schemas.microsoft.com/office/drawing/2014/main" id="{3135A571-AEFB-48E2-80AD-FB0D261BDC8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6" name="Oval 275">
                <a:extLst>
                  <a:ext uri="{FF2B5EF4-FFF2-40B4-BE49-F238E27FC236}">
                    <a16:creationId xmlns:a16="http://schemas.microsoft.com/office/drawing/2014/main" id="{88BB4263-BFF4-4332-B028-4CD3803EEAB5}"/>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7" name="Oval 276">
                <a:extLst>
                  <a:ext uri="{FF2B5EF4-FFF2-40B4-BE49-F238E27FC236}">
                    <a16:creationId xmlns:a16="http://schemas.microsoft.com/office/drawing/2014/main" id="{1551372B-715C-483C-8058-F85BF0B41BC5}"/>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8" name="Oval 277">
                <a:extLst>
                  <a:ext uri="{FF2B5EF4-FFF2-40B4-BE49-F238E27FC236}">
                    <a16:creationId xmlns:a16="http://schemas.microsoft.com/office/drawing/2014/main" id="{A19D4AC7-837A-4440-960C-A2CA5A7463EE}"/>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9" name="Oval 278">
                <a:extLst>
                  <a:ext uri="{FF2B5EF4-FFF2-40B4-BE49-F238E27FC236}">
                    <a16:creationId xmlns:a16="http://schemas.microsoft.com/office/drawing/2014/main" id="{510615FC-1284-4CB5-8407-7823CAC337B6}"/>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0" name="Oval 279">
                <a:extLst>
                  <a:ext uri="{FF2B5EF4-FFF2-40B4-BE49-F238E27FC236}">
                    <a16:creationId xmlns:a16="http://schemas.microsoft.com/office/drawing/2014/main" id="{9C8BDF04-9C32-4E68-A7D7-3770EA413A75}"/>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1" name="Oval 280">
                <a:extLst>
                  <a:ext uri="{FF2B5EF4-FFF2-40B4-BE49-F238E27FC236}">
                    <a16:creationId xmlns:a16="http://schemas.microsoft.com/office/drawing/2014/main" id="{B814B3EE-9880-4BC9-A768-DB9FD9369628}"/>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2" name="Oval 281">
                <a:extLst>
                  <a:ext uri="{FF2B5EF4-FFF2-40B4-BE49-F238E27FC236}">
                    <a16:creationId xmlns:a16="http://schemas.microsoft.com/office/drawing/2014/main" id="{5589C303-965D-4637-B9F9-9464486B314D}"/>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83" name="Straight Connector 282">
                <a:extLst>
                  <a:ext uri="{FF2B5EF4-FFF2-40B4-BE49-F238E27FC236}">
                    <a16:creationId xmlns:a16="http://schemas.microsoft.com/office/drawing/2014/main" id="{26713722-1604-41C7-996E-37E0E6D043E9}"/>
                  </a:ext>
                </a:extLst>
              </p:cNvPr>
              <p:cNvCxnSpPr>
                <a:cxnSpLocks/>
              </p:cNvCxnSpPr>
              <p:nvPr/>
            </p:nvCxnSpPr>
            <p:spPr>
              <a:xfrm>
                <a:off x="27113262" y="7303347"/>
                <a:ext cx="1259939" cy="1092465"/>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E0675AF5-3A58-44AC-A0B4-D011535D9F58}"/>
                </a:ext>
              </a:extLst>
            </p:cNvPr>
            <p:cNvGrpSpPr/>
            <p:nvPr/>
          </p:nvGrpSpPr>
          <p:grpSpPr>
            <a:xfrm>
              <a:off x="1615439" y="4286369"/>
              <a:ext cx="704702" cy="738664"/>
              <a:chOff x="2398798" y="5581650"/>
              <a:chExt cx="790575" cy="790576"/>
            </a:xfrm>
          </p:grpSpPr>
          <p:cxnSp>
            <p:nvCxnSpPr>
              <p:cNvPr id="287" name="Straight Arrow Connector 286">
                <a:extLst>
                  <a:ext uri="{FF2B5EF4-FFF2-40B4-BE49-F238E27FC236}">
                    <a16:creationId xmlns:a16="http://schemas.microsoft.com/office/drawing/2014/main" id="{30210D64-04D0-468F-AF2A-3BA34CF7BD3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FAD8F287-AA01-4AF9-AB4B-C733FD8DF422}"/>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9" name="Oval 288">
              <a:extLst>
                <a:ext uri="{FF2B5EF4-FFF2-40B4-BE49-F238E27FC236}">
                  <a16:creationId xmlns:a16="http://schemas.microsoft.com/office/drawing/2014/main" id="{04C4F158-2C3A-4D24-A6C4-DA21457F52BF}"/>
                </a:ext>
              </a:extLst>
            </p:cNvPr>
            <p:cNvSpPr/>
            <p:nvPr/>
          </p:nvSpPr>
          <p:spPr>
            <a:xfrm>
              <a:off x="1977531" y="438870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0" name="Oval 289">
              <a:extLst>
                <a:ext uri="{FF2B5EF4-FFF2-40B4-BE49-F238E27FC236}">
                  <a16:creationId xmlns:a16="http://schemas.microsoft.com/office/drawing/2014/main" id="{FA153C3A-C20C-4025-A9CE-E048124FA668}"/>
                </a:ext>
              </a:extLst>
            </p:cNvPr>
            <p:cNvSpPr/>
            <p:nvPr/>
          </p:nvSpPr>
          <p:spPr>
            <a:xfrm>
              <a:off x="1786749" y="448136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1" name="Oval 290">
              <a:extLst>
                <a:ext uri="{FF2B5EF4-FFF2-40B4-BE49-F238E27FC236}">
                  <a16:creationId xmlns:a16="http://schemas.microsoft.com/office/drawing/2014/main" id="{E2561D08-7170-4BD4-ADCB-C93B6174D71D}"/>
                </a:ext>
              </a:extLst>
            </p:cNvPr>
            <p:cNvSpPr/>
            <p:nvPr/>
          </p:nvSpPr>
          <p:spPr>
            <a:xfrm>
              <a:off x="1683083"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2" name="Oval 291">
              <a:extLst>
                <a:ext uri="{FF2B5EF4-FFF2-40B4-BE49-F238E27FC236}">
                  <a16:creationId xmlns:a16="http://schemas.microsoft.com/office/drawing/2014/main" id="{ECEC0B4A-CC2C-4C35-B061-1967CF007859}"/>
                </a:ext>
              </a:extLst>
            </p:cNvPr>
            <p:cNvSpPr/>
            <p:nvPr/>
          </p:nvSpPr>
          <p:spPr>
            <a:xfrm>
              <a:off x="1807449"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3" name="Oval 292">
              <a:extLst>
                <a:ext uri="{FF2B5EF4-FFF2-40B4-BE49-F238E27FC236}">
                  <a16:creationId xmlns:a16="http://schemas.microsoft.com/office/drawing/2014/main" id="{4DBBAFCF-BDF0-4CB0-ABC3-B731BE6804F1}"/>
                </a:ext>
              </a:extLst>
            </p:cNvPr>
            <p:cNvSpPr/>
            <p:nvPr/>
          </p:nvSpPr>
          <p:spPr>
            <a:xfrm>
              <a:off x="1753085" y="493147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4" name="Oval 293">
              <a:extLst>
                <a:ext uri="{FF2B5EF4-FFF2-40B4-BE49-F238E27FC236}">
                  <a16:creationId xmlns:a16="http://schemas.microsoft.com/office/drawing/2014/main" id="{1D73041D-B23B-47EF-B2C0-72AA645C47E7}"/>
                </a:ext>
              </a:extLst>
            </p:cNvPr>
            <p:cNvSpPr/>
            <p:nvPr/>
          </p:nvSpPr>
          <p:spPr>
            <a:xfrm>
              <a:off x="2067606" y="448377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5" name="Oval 294">
              <a:extLst>
                <a:ext uri="{FF2B5EF4-FFF2-40B4-BE49-F238E27FC236}">
                  <a16:creationId xmlns:a16="http://schemas.microsoft.com/office/drawing/2014/main" id="{60FF01A9-3BCD-499A-B692-1E793865B82E}"/>
                </a:ext>
              </a:extLst>
            </p:cNvPr>
            <p:cNvSpPr/>
            <p:nvPr/>
          </p:nvSpPr>
          <p:spPr>
            <a:xfrm>
              <a:off x="1966684" y="490977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6" name="Oval 295">
              <a:extLst>
                <a:ext uri="{FF2B5EF4-FFF2-40B4-BE49-F238E27FC236}">
                  <a16:creationId xmlns:a16="http://schemas.microsoft.com/office/drawing/2014/main" id="{B3FA1F56-3647-4DE1-A4D7-222A26D74291}"/>
                </a:ext>
              </a:extLst>
            </p:cNvPr>
            <p:cNvSpPr/>
            <p:nvPr/>
          </p:nvSpPr>
          <p:spPr>
            <a:xfrm>
              <a:off x="2078873" y="488796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7" name="Oval 296">
              <a:extLst>
                <a:ext uri="{FF2B5EF4-FFF2-40B4-BE49-F238E27FC236}">
                  <a16:creationId xmlns:a16="http://schemas.microsoft.com/office/drawing/2014/main" id="{4C67170D-DC0A-410C-8A1B-53615B5BEBFA}"/>
                </a:ext>
              </a:extLst>
            </p:cNvPr>
            <p:cNvSpPr/>
            <p:nvPr/>
          </p:nvSpPr>
          <p:spPr>
            <a:xfrm>
              <a:off x="2047229" y="478139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8" name="Oval 297">
              <a:extLst>
                <a:ext uri="{FF2B5EF4-FFF2-40B4-BE49-F238E27FC236}">
                  <a16:creationId xmlns:a16="http://schemas.microsoft.com/office/drawing/2014/main" id="{063942BF-A10E-4804-98E8-644CA68D05E3}"/>
                </a:ext>
              </a:extLst>
            </p:cNvPr>
            <p:cNvSpPr/>
            <p:nvPr/>
          </p:nvSpPr>
          <p:spPr>
            <a:xfrm>
              <a:off x="1903923" y="456549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9" name="Oval 298">
              <a:extLst>
                <a:ext uri="{FF2B5EF4-FFF2-40B4-BE49-F238E27FC236}">
                  <a16:creationId xmlns:a16="http://schemas.microsoft.com/office/drawing/2014/main" id="{AC16F6C2-4AD9-49AB-9BC0-76D43A00D6BF}"/>
                </a:ext>
              </a:extLst>
            </p:cNvPr>
            <p:cNvSpPr/>
            <p:nvPr/>
          </p:nvSpPr>
          <p:spPr>
            <a:xfrm>
              <a:off x="2218259" y="4855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0" name="Oval 299">
              <a:extLst>
                <a:ext uri="{FF2B5EF4-FFF2-40B4-BE49-F238E27FC236}">
                  <a16:creationId xmlns:a16="http://schemas.microsoft.com/office/drawing/2014/main" id="{4E52E33A-967D-490F-A3D1-6A43E09B945E}"/>
                </a:ext>
              </a:extLst>
            </p:cNvPr>
            <p:cNvSpPr/>
            <p:nvPr/>
          </p:nvSpPr>
          <p:spPr>
            <a:xfrm>
              <a:off x="2197883" y="466466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01" name="Straight Connector 300">
              <a:extLst>
                <a:ext uri="{FF2B5EF4-FFF2-40B4-BE49-F238E27FC236}">
                  <a16:creationId xmlns:a16="http://schemas.microsoft.com/office/drawing/2014/main" id="{A1BED212-EE27-44CA-8533-151EB2F11838}"/>
                </a:ext>
              </a:extLst>
            </p:cNvPr>
            <p:cNvCxnSpPr>
              <a:cxnSpLocks/>
            </p:cNvCxnSpPr>
            <p:nvPr/>
          </p:nvCxnSpPr>
          <p:spPr>
            <a:xfrm flipV="1">
              <a:off x="1667204" y="4511310"/>
              <a:ext cx="611281" cy="439711"/>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61B12ACD-A5FF-4BE9-A66F-D248F16DF07E}"/>
                </a:ext>
              </a:extLst>
            </p:cNvPr>
            <p:cNvGrpSpPr/>
            <p:nvPr/>
          </p:nvGrpSpPr>
          <p:grpSpPr>
            <a:xfrm>
              <a:off x="3027356" y="4286369"/>
              <a:ext cx="704702" cy="738664"/>
              <a:chOff x="2398798" y="5581650"/>
              <a:chExt cx="790575" cy="790576"/>
            </a:xfrm>
          </p:grpSpPr>
          <p:cxnSp>
            <p:nvCxnSpPr>
              <p:cNvPr id="303" name="Straight Arrow Connector 302">
                <a:extLst>
                  <a:ext uri="{FF2B5EF4-FFF2-40B4-BE49-F238E27FC236}">
                    <a16:creationId xmlns:a16="http://schemas.microsoft.com/office/drawing/2014/main" id="{E96FAFB7-DBA1-41E6-8BC0-177279756E4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6DFA2C76-4493-4533-8C74-DFB73F6E11E6}"/>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5" name="Oval 304">
              <a:extLst>
                <a:ext uri="{FF2B5EF4-FFF2-40B4-BE49-F238E27FC236}">
                  <a16:creationId xmlns:a16="http://schemas.microsoft.com/office/drawing/2014/main" id="{0DCD1B65-17F8-4CBF-9931-46DB1060002F}"/>
                </a:ext>
              </a:extLst>
            </p:cNvPr>
            <p:cNvSpPr/>
            <p:nvPr/>
          </p:nvSpPr>
          <p:spPr>
            <a:xfrm>
              <a:off x="3446888" y="445733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6" name="Oval 305">
              <a:extLst>
                <a:ext uri="{FF2B5EF4-FFF2-40B4-BE49-F238E27FC236}">
                  <a16:creationId xmlns:a16="http://schemas.microsoft.com/office/drawing/2014/main" id="{2F8B5BD6-5CCA-40CA-8C1D-6766EFB48FFC}"/>
                </a:ext>
              </a:extLst>
            </p:cNvPr>
            <p:cNvSpPr/>
            <p:nvPr/>
          </p:nvSpPr>
          <p:spPr>
            <a:xfrm>
              <a:off x="3268109" y="440899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7" name="Oval 306">
              <a:extLst>
                <a:ext uri="{FF2B5EF4-FFF2-40B4-BE49-F238E27FC236}">
                  <a16:creationId xmlns:a16="http://schemas.microsoft.com/office/drawing/2014/main" id="{6B5E9937-EB96-4229-9FC4-E1DE3A4D8838}"/>
                </a:ext>
              </a:extLst>
            </p:cNvPr>
            <p:cNvSpPr/>
            <p:nvPr/>
          </p:nvSpPr>
          <p:spPr>
            <a:xfrm>
              <a:off x="3446887" y="457439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8" name="Oval 307">
              <a:extLst>
                <a:ext uri="{FF2B5EF4-FFF2-40B4-BE49-F238E27FC236}">
                  <a16:creationId xmlns:a16="http://schemas.microsoft.com/office/drawing/2014/main" id="{D8BDAF8F-515D-4454-A528-E68D2DD26737}"/>
                </a:ext>
              </a:extLst>
            </p:cNvPr>
            <p:cNvSpPr/>
            <p:nvPr/>
          </p:nvSpPr>
          <p:spPr>
            <a:xfrm>
              <a:off x="3585106" y="450874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9" name="Oval 308">
              <a:extLst>
                <a:ext uri="{FF2B5EF4-FFF2-40B4-BE49-F238E27FC236}">
                  <a16:creationId xmlns:a16="http://schemas.microsoft.com/office/drawing/2014/main" id="{1C3E18CB-95E6-40C1-AA50-88B3ABA56A4C}"/>
                </a:ext>
              </a:extLst>
            </p:cNvPr>
            <p:cNvSpPr/>
            <p:nvPr/>
          </p:nvSpPr>
          <p:spPr>
            <a:xfrm>
              <a:off x="3467263" y="490965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0" name="Oval 309">
              <a:extLst>
                <a:ext uri="{FF2B5EF4-FFF2-40B4-BE49-F238E27FC236}">
                  <a16:creationId xmlns:a16="http://schemas.microsoft.com/office/drawing/2014/main" id="{6BF5008A-06C2-47E9-B793-E49BA3590AA8}"/>
                </a:ext>
              </a:extLst>
            </p:cNvPr>
            <p:cNvSpPr/>
            <p:nvPr/>
          </p:nvSpPr>
          <p:spPr>
            <a:xfrm>
              <a:off x="3620625" y="466274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1" name="Oval 310">
              <a:extLst>
                <a:ext uri="{FF2B5EF4-FFF2-40B4-BE49-F238E27FC236}">
                  <a16:creationId xmlns:a16="http://schemas.microsoft.com/office/drawing/2014/main" id="{59B852B3-16CA-49F3-86DC-334A9826DA43}"/>
                </a:ext>
              </a:extLst>
            </p:cNvPr>
            <p:cNvSpPr/>
            <p:nvPr/>
          </p:nvSpPr>
          <p:spPr>
            <a:xfrm>
              <a:off x="3093514" y="453486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2" name="Oval 311">
              <a:extLst>
                <a:ext uri="{FF2B5EF4-FFF2-40B4-BE49-F238E27FC236}">
                  <a16:creationId xmlns:a16="http://schemas.microsoft.com/office/drawing/2014/main" id="{D62F25E7-0364-4D97-9535-5E899C0EB8E3}"/>
                </a:ext>
              </a:extLst>
            </p:cNvPr>
            <p:cNvSpPr/>
            <p:nvPr/>
          </p:nvSpPr>
          <p:spPr>
            <a:xfrm>
              <a:off x="3177443" y="475461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3" name="Oval 312">
              <a:extLst>
                <a:ext uri="{FF2B5EF4-FFF2-40B4-BE49-F238E27FC236}">
                  <a16:creationId xmlns:a16="http://schemas.microsoft.com/office/drawing/2014/main" id="{C62FC2B5-A5BF-4B18-88CB-18B85DF17A16}"/>
                </a:ext>
              </a:extLst>
            </p:cNvPr>
            <p:cNvSpPr/>
            <p:nvPr/>
          </p:nvSpPr>
          <p:spPr>
            <a:xfrm>
              <a:off x="3341466" y="454771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4" name="Oval 313">
              <a:extLst>
                <a:ext uri="{FF2B5EF4-FFF2-40B4-BE49-F238E27FC236}">
                  <a16:creationId xmlns:a16="http://schemas.microsoft.com/office/drawing/2014/main" id="{B692A2A6-E6B8-493F-AF46-FFBC53764631}"/>
                </a:ext>
              </a:extLst>
            </p:cNvPr>
            <p:cNvSpPr/>
            <p:nvPr/>
          </p:nvSpPr>
          <p:spPr>
            <a:xfrm>
              <a:off x="3089633" y="461195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5" name="Oval 314">
              <a:extLst>
                <a:ext uri="{FF2B5EF4-FFF2-40B4-BE49-F238E27FC236}">
                  <a16:creationId xmlns:a16="http://schemas.microsoft.com/office/drawing/2014/main" id="{DEACCB2C-76AC-48FD-A837-1C1A8B17DA4B}"/>
                </a:ext>
              </a:extLst>
            </p:cNvPr>
            <p:cNvSpPr/>
            <p:nvPr/>
          </p:nvSpPr>
          <p:spPr>
            <a:xfrm>
              <a:off x="3086603" y="484489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6" name="Oval 315">
              <a:extLst>
                <a:ext uri="{FF2B5EF4-FFF2-40B4-BE49-F238E27FC236}">
                  <a16:creationId xmlns:a16="http://schemas.microsoft.com/office/drawing/2014/main" id="{2A91DF35-C566-4977-9EAF-8CB52ECB22DF}"/>
                </a:ext>
              </a:extLst>
            </p:cNvPr>
            <p:cNvSpPr/>
            <p:nvPr/>
          </p:nvSpPr>
          <p:spPr>
            <a:xfrm>
              <a:off x="3254474" y="486168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17" name="Straight Connector 316">
              <a:extLst>
                <a:ext uri="{FF2B5EF4-FFF2-40B4-BE49-F238E27FC236}">
                  <a16:creationId xmlns:a16="http://schemas.microsoft.com/office/drawing/2014/main" id="{D90B4C4E-D571-4ECB-A925-0BDFB4BC3C90}"/>
                </a:ext>
              </a:extLst>
            </p:cNvPr>
            <p:cNvCxnSpPr>
              <a:cxnSpLocks/>
            </p:cNvCxnSpPr>
            <p:nvPr/>
          </p:nvCxnSpPr>
          <p:spPr>
            <a:xfrm>
              <a:off x="3104687" y="4420905"/>
              <a:ext cx="477823" cy="414310"/>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2C566520-A2E9-4B45-8E6E-718E25A90F75}"/>
                </a:ext>
              </a:extLst>
            </p:cNvPr>
            <p:cNvSpPr txBox="1"/>
            <p:nvPr/>
          </p:nvSpPr>
          <p:spPr>
            <a:xfrm>
              <a:off x="617917" y="4069767"/>
              <a:ext cx="903794" cy="276999"/>
            </a:xfrm>
            <a:prstGeom prst="rect">
              <a:avLst/>
            </a:prstGeom>
            <a:noFill/>
          </p:spPr>
          <p:txBody>
            <a:bodyPr wrap="square">
              <a:spAutoFit/>
            </a:bodyPr>
            <a:lstStyle/>
            <a:p>
              <a:pPr algn="ctr"/>
              <a:r>
                <a:rPr lang="en-AU" sz="1200" dirty="0">
                  <a:solidFill>
                    <a:schemeClr val="tx1"/>
                  </a:solidFill>
                  <a:latin typeface="Product Sans" panose="020B0403030502040203" pitchFamily="34" charset="0"/>
                  <a:ea typeface="Open Sans" pitchFamily="2" charset="0"/>
                  <a:cs typeface="Open Sans" pitchFamily="2" charset="0"/>
                </a:rPr>
                <a:t>Feature 1</a:t>
              </a:r>
            </a:p>
          </p:txBody>
        </p:sp>
        <p:sp>
          <p:nvSpPr>
            <p:cNvPr id="319" name="TextBox 318">
              <a:extLst>
                <a:ext uri="{FF2B5EF4-FFF2-40B4-BE49-F238E27FC236}">
                  <a16:creationId xmlns:a16="http://schemas.microsoft.com/office/drawing/2014/main" id="{7156B6D3-9354-4E06-A01B-B66BAEA7B35E}"/>
                </a:ext>
              </a:extLst>
            </p:cNvPr>
            <p:cNvSpPr txBox="1"/>
            <p:nvPr/>
          </p:nvSpPr>
          <p:spPr>
            <a:xfrm>
              <a:off x="1520171" y="406191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0" name="TextBox 319">
              <a:extLst>
                <a:ext uri="{FF2B5EF4-FFF2-40B4-BE49-F238E27FC236}">
                  <a16:creationId xmlns:a16="http://schemas.microsoft.com/office/drawing/2014/main" id="{4FE46AC3-7C39-49C3-A8E4-A3EAE2261AB3}"/>
                </a:ext>
              </a:extLst>
            </p:cNvPr>
            <p:cNvSpPr txBox="1"/>
            <p:nvPr/>
          </p:nvSpPr>
          <p:spPr>
            <a:xfrm>
              <a:off x="2948186" y="406190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1" name="TextBox 320">
              <a:extLst>
                <a:ext uri="{FF2B5EF4-FFF2-40B4-BE49-F238E27FC236}">
                  <a16:creationId xmlns:a16="http://schemas.microsoft.com/office/drawing/2014/main" id="{D86DDCFE-F45B-45F4-A5B7-954BFE5F46C2}"/>
                </a:ext>
              </a:extLst>
            </p:cNvPr>
            <p:cNvSpPr txBox="1"/>
            <p:nvPr/>
          </p:nvSpPr>
          <p:spPr>
            <a:xfrm>
              <a:off x="2462578" y="439694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322" name="TextBox 321">
              <a:extLst>
                <a:ext uri="{FF2B5EF4-FFF2-40B4-BE49-F238E27FC236}">
                  <a16:creationId xmlns:a16="http://schemas.microsoft.com/office/drawing/2014/main" id="{479DD01E-5318-475F-87DC-E70CB0787288}"/>
                </a:ext>
              </a:extLst>
            </p:cNvPr>
            <p:cNvSpPr txBox="1"/>
            <p:nvPr/>
          </p:nvSpPr>
          <p:spPr>
            <a:xfrm>
              <a:off x="579862" y="3711791"/>
              <a:ext cx="3461860"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Univariate TS feature</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grpSp>
      <p:sp>
        <p:nvSpPr>
          <p:cNvPr id="323" name="TextBox 322">
            <a:extLst>
              <a:ext uri="{FF2B5EF4-FFF2-40B4-BE49-F238E27FC236}">
                <a16:creationId xmlns:a16="http://schemas.microsoft.com/office/drawing/2014/main" id="{947E1599-21BF-4AB2-B4E7-3F19F11D1722}"/>
              </a:ext>
            </a:extLst>
          </p:cNvPr>
          <p:cNvSpPr txBox="1"/>
          <p:nvPr/>
        </p:nvSpPr>
        <p:spPr>
          <a:xfrm>
            <a:off x="3666748" y="4937791"/>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univariate TS feature(s)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globally altered properties </a:t>
            </a:r>
            <a:r>
              <a:rPr lang="en-US" sz="1400" dirty="0">
                <a:latin typeface="Product Sans" panose="020B0403030502040203" pitchFamily="34" charset="0"/>
                <a:ea typeface="Open Sans" pitchFamily="2" charset="0"/>
                <a:cs typeface="Open Sans" pitchFamily="2" charset="0"/>
              </a:rPr>
              <a:t>in participants with vs. without schizophrenia</a:t>
            </a:r>
            <a:r>
              <a:rPr lang="en-US" sz="1400" b="1" dirty="0">
                <a:latin typeface="Product Sans" panose="020B0403030502040203" pitchFamily="34" charset="0"/>
                <a:ea typeface="Open Sans" pitchFamily="2" charset="0"/>
                <a:cs typeface="Open Sans" pitchFamily="2" charset="0"/>
              </a:rPr>
              <a:t> </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24" name="TextBox 323">
            <a:extLst>
              <a:ext uri="{FF2B5EF4-FFF2-40B4-BE49-F238E27FC236}">
                <a16:creationId xmlns:a16="http://schemas.microsoft.com/office/drawing/2014/main" id="{5D848E33-F6D6-466A-9FE5-3797B7A71886}"/>
              </a:ext>
            </a:extLst>
          </p:cNvPr>
          <p:cNvSpPr txBox="1"/>
          <p:nvPr/>
        </p:nvSpPr>
        <p:spPr>
          <a:xfrm>
            <a:off x="7964976" y="1006429"/>
            <a:ext cx="312573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Combo-wise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30" name="Right Bracket 329">
            <a:extLst>
              <a:ext uri="{FF2B5EF4-FFF2-40B4-BE49-F238E27FC236}">
                <a16:creationId xmlns:a16="http://schemas.microsoft.com/office/drawing/2014/main" id="{54396E7D-2A0E-4B20-8796-66D857A2DD6E}"/>
              </a:ext>
            </a:extLst>
          </p:cNvPr>
          <p:cNvSpPr/>
          <p:nvPr/>
        </p:nvSpPr>
        <p:spPr>
          <a:xfrm rot="16200000">
            <a:off x="8846548" y="1813169"/>
            <a:ext cx="58310" cy="76583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332" name="TextBox 331">
            <a:extLst>
              <a:ext uri="{FF2B5EF4-FFF2-40B4-BE49-F238E27FC236}">
                <a16:creationId xmlns:a16="http://schemas.microsoft.com/office/drawing/2014/main" id="{E2197DC9-C95C-4E4F-8EEE-F675F089FE9F}"/>
              </a:ext>
            </a:extLst>
          </p:cNvPr>
          <p:cNvSpPr txBox="1"/>
          <p:nvPr/>
        </p:nvSpPr>
        <p:spPr>
          <a:xfrm>
            <a:off x="8357288" y="1882403"/>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33" name="TextBox 332">
            <a:extLst>
              <a:ext uri="{FF2B5EF4-FFF2-40B4-BE49-F238E27FC236}">
                <a16:creationId xmlns:a16="http://schemas.microsoft.com/office/drawing/2014/main" id="{EDA58AE5-3589-4856-8F2F-4E560CFE62A8}"/>
              </a:ext>
            </a:extLst>
          </p:cNvPr>
          <p:cNvSpPr txBox="1"/>
          <p:nvPr/>
        </p:nvSpPr>
        <p:spPr>
          <a:xfrm>
            <a:off x="9240979" y="1880306"/>
            <a:ext cx="89105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339" name="Straight Arrow Connector 338">
            <a:extLst>
              <a:ext uri="{FF2B5EF4-FFF2-40B4-BE49-F238E27FC236}">
                <a16:creationId xmlns:a16="http://schemas.microsoft.com/office/drawing/2014/main" id="{85EB8F3D-794C-41F3-8487-C6B9241D54E6}"/>
              </a:ext>
            </a:extLst>
          </p:cNvPr>
          <p:cNvCxnSpPr>
            <a:cxnSpLocks/>
          </p:cNvCxnSpPr>
          <p:nvPr/>
        </p:nvCxnSpPr>
        <p:spPr>
          <a:xfrm>
            <a:off x="11204344" y="2255538"/>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0" name="TextBox 339">
            <a:extLst>
              <a:ext uri="{FF2B5EF4-FFF2-40B4-BE49-F238E27FC236}">
                <a16:creationId xmlns:a16="http://schemas.microsoft.com/office/drawing/2014/main" id="{3C570123-EFD5-4FA9-86A7-9FAB7736696E}"/>
              </a:ext>
            </a:extLst>
          </p:cNvPr>
          <p:cNvSpPr txBox="1"/>
          <p:nvPr/>
        </p:nvSpPr>
        <p:spPr>
          <a:xfrm>
            <a:off x="11164132" y="2514634"/>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52" name="TextBox 351">
            <a:extLst>
              <a:ext uri="{FF2B5EF4-FFF2-40B4-BE49-F238E27FC236}">
                <a16:creationId xmlns:a16="http://schemas.microsoft.com/office/drawing/2014/main" id="{28ED3A0E-6683-426C-8D49-61F0CC9789E4}"/>
              </a:ext>
            </a:extLst>
          </p:cNvPr>
          <p:cNvSpPr txBox="1"/>
          <p:nvPr/>
        </p:nvSpPr>
        <p:spPr>
          <a:xfrm>
            <a:off x="7550839" y="5026262"/>
            <a:ext cx="4171866" cy="738664"/>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 </a:t>
            </a:r>
            <a:r>
              <a:rPr lang="en-US" sz="1400" dirty="0">
                <a:latin typeface="Product Sans" panose="020B0403030502040203" pitchFamily="34" charset="0"/>
                <a:ea typeface="Open Sans" pitchFamily="2" charset="0"/>
                <a:cs typeface="Open Sans" pitchFamily="2" charset="0"/>
              </a:rPr>
              <a:t>exhibit </a:t>
            </a:r>
            <a:r>
              <a:rPr lang="en-US" sz="1400" b="1" dirty="0">
                <a:latin typeface="Product Sans" panose="020B0403030502040203" pitchFamily="34" charset="0"/>
                <a:ea typeface="Open Sans" pitchFamily="2" charset="0"/>
                <a:cs typeface="Open Sans" pitchFamily="2" charset="0"/>
              </a:rPr>
              <a:t>specifically altered individual activity dynamics </a:t>
            </a:r>
            <a:r>
              <a:rPr lang="en-US" sz="1400" dirty="0">
                <a:latin typeface="Product Sans" panose="020B0403030502040203" pitchFamily="34" charset="0"/>
                <a:ea typeface="Open Sans" pitchFamily="2" charset="0"/>
                <a:cs typeface="Open Sans" pitchFamily="2" charset="0"/>
              </a:rPr>
              <a:t>in participants with vs. without schizophrenia </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408" name="Group 407">
            <a:extLst>
              <a:ext uri="{FF2B5EF4-FFF2-40B4-BE49-F238E27FC236}">
                <a16:creationId xmlns:a16="http://schemas.microsoft.com/office/drawing/2014/main" id="{37BF5438-5290-46B0-88FE-B62CBCA8A5D0}"/>
              </a:ext>
            </a:extLst>
          </p:cNvPr>
          <p:cNvGrpSpPr/>
          <p:nvPr/>
        </p:nvGrpSpPr>
        <p:grpSpPr>
          <a:xfrm>
            <a:off x="9266674" y="4070116"/>
            <a:ext cx="704702" cy="738664"/>
            <a:chOff x="26963080" y="6779941"/>
            <a:chExt cx="1858181" cy="1947733"/>
          </a:xfrm>
        </p:grpSpPr>
        <p:grpSp>
          <p:nvGrpSpPr>
            <p:cNvPr id="409" name="Group 408">
              <a:extLst>
                <a:ext uri="{FF2B5EF4-FFF2-40B4-BE49-F238E27FC236}">
                  <a16:creationId xmlns:a16="http://schemas.microsoft.com/office/drawing/2014/main" id="{C0ACBEB7-A561-4F0A-A4BC-D12CFB57750F}"/>
                </a:ext>
              </a:extLst>
            </p:cNvPr>
            <p:cNvGrpSpPr/>
            <p:nvPr/>
          </p:nvGrpSpPr>
          <p:grpSpPr>
            <a:xfrm>
              <a:off x="26963080" y="6779941"/>
              <a:ext cx="1858181" cy="1947733"/>
              <a:chOff x="2398798" y="5581650"/>
              <a:chExt cx="790575" cy="790576"/>
            </a:xfrm>
          </p:grpSpPr>
          <p:cxnSp>
            <p:nvCxnSpPr>
              <p:cNvPr id="423" name="Straight Arrow Connector 422">
                <a:extLst>
                  <a:ext uri="{FF2B5EF4-FFF2-40B4-BE49-F238E27FC236}">
                    <a16:creationId xmlns:a16="http://schemas.microsoft.com/office/drawing/2014/main" id="{8ED74F26-8A56-4B56-BCB6-122AD4306C9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8617E626-86AF-4D4A-AA50-CDC13554E29B}"/>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0" name="Oval 409">
              <a:extLst>
                <a:ext uri="{FF2B5EF4-FFF2-40B4-BE49-F238E27FC236}">
                  <a16:creationId xmlns:a16="http://schemas.microsoft.com/office/drawing/2014/main" id="{FBEDF3A6-D6E2-48A9-A9C8-0B930F2A7C26}"/>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1" name="Oval 410">
              <a:extLst>
                <a:ext uri="{FF2B5EF4-FFF2-40B4-BE49-F238E27FC236}">
                  <a16:creationId xmlns:a16="http://schemas.microsoft.com/office/drawing/2014/main" id="{FFE5AA75-213C-44D5-B072-34B975290A1E}"/>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2" name="Oval 411">
              <a:extLst>
                <a:ext uri="{FF2B5EF4-FFF2-40B4-BE49-F238E27FC236}">
                  <a16:creationId xmlns:a16="http://schemas.microsoft.com/office/drawing/2014/main" id="{CABE8B04-32AD-4EE4-99F6-0E3554A7B682}"/>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3" name="Oval 412">
              <a:extLst>
                <a:ext uri="{FF2B5EF4-FFF2-40B4-BE49-F238E27FC236}">
                  <a16:creationId xmlns:a16="http://schemas.microsoft.com/office/drawing/2014/main" id="{173EE4A4-7547-41D5-8991-A6E15E52FA0A}"/>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4" name="Oval 413">
              <a:extLst>
                <a:ext uri="{FF2B5EF4-FFF2-40B4-BE49-F238E27FC236}">
                  <a16:creationId xmlns:a16="http://schemas.microsoft.com/office/drawing/2014/main" id="{2C942DB4-2648-46B7-AE92-A29F235E2B4E}"/>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5" name="Oval 414">
              <a:extLst>
                <a:ext uri="{FF2B5EF4-FFF2-40B4-BE49-F238E27FC236}">
                  <a16:creationId xmlns:a16="http://schemas.microsoft.com/office/drawing/2014/main" id="{0D0AD857-2452-4E3B-B31E-3B49D6EAC03D}"/>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6" name="Oval 415">
              <a:extLst>
                <a:ext uri="{FF2B5EF4-FFF2-40B4-BE49-F238E27FC236}">
                  <a16:creationId xmlns:a16="http://schemas.microsoft.com/office/drawing/2014/main" id="{73ACDBCB-4318-414F-8DFF-FF6DABCBB1E4}"/>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7" name="Oval 416">
              <a:extLst>
                <a:ext uri="{FF2B5EF4-FFF2-40B4-BE49-F238E27FC236}">
                  <a16:creationId xmlns:a16="http://schemas.microsoft.com/office/drawing/2014/main" id="{5D2ED113-4834-4A38-84D7-DA70129B7D09}"/>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8" name="Oval 417">
              <a:extLst>
                <a:ext uri="{FF2B5EF4-FFF2-40B4-BE49-F238E27FC236}">
                  <a16:creationId xmlns:a16="http://schemas.microsoft.com/office/drawing/2014/main" id="{41E89228-55F0-4343-8C97-33B9D7E21BC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9" name="Oval 418">
              <a:extLst>
                <a:ext uri="{FF2B5EF4-FFF2-40B4-BE49-F238E27FC236}">
                  <a16:creationId xmlns:a16="http://schemas.microsoft.com/office/drawing/2014/main" id="{A39FA9DA-04E8-4F3D-BBF0-B03BE509BDB2}"/>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0" name="Oval 419">
              <a:extLst>
                <a:ext uri="{FF2B5EF4-FFF2-40B4-BE49-F238E27FC236}">
                  <a16:creationId xmlns:a16="http://schemas.microsoft.com/office/drawing/2014/main" id="{10AB119B-4A4E-40C1-8B0D-86E2DE6D404D}"/>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1" name="Oval 420">
              <a:extLst>
                <a:ext uri="{FF2B5EF4-FFF2-40B4-BE49-F238E27FC236}">
                  <a16:creationId xmlns:a16="http://schemas.microsoft.com/office/drawing/2014/main" id="{6E45BD87-4032-4B4A-B42A-212DFDDD6AC5}"/>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422" name="Straight Connector 421">
              <a:extLst>
                <a:ext uri="{FF2B5EF4-FFF2-40B4-BE49-F238E27FC236}">
                  <a16:creationId xmlns:a16="http://schemas.microsoft.com/office/drawing/2014/main" id="{AEF6E0F3-7F7F-45D9-B37B-AB88EDB72CDF}"/>
                </a:ext>
              </a:extLst>
            </p:cNvPr>
            <p:cNvCxnSpPr>
              <a:cxnSpLocks/>
            </p:cNvCxnSpPr>
            <p:nvPr/>
          </p:nvCxnSpPr>
          <p:spPr>
            <a:xfrm>
              <a:off x="27113262" y="7303347"/>
              <a:ext cx="1259939" cy="1092465"/>
            </a:xfrm>
            <a:prstGeom prst="line">
              <a:avLst/>
            </a:prstGeom>
            <a:ln w="38100">
              <a:solidFill>
                <a:srgbClr val="B179C4"/>
              </a:solidFill>
            </a:ln>
          </p:spPr>
          <p:style>
            <a:lnRef idx="1">
              <a:schemeClr val="accent1"/>
            </a:lnRef>
            <a:fillRef idx="0">
              <a:schemeClr val="accent1"/>
            </a:fillRef>
            <a:effectRef idx="0">
              <a:schemeClr val="accent1"/>
            </a:effectRef>
            <a:fontRef idx="minor">
              <a:schemeClr val="tx1"/>
            </a:fontRef>
          </p:style>
        </p:cxnSp>
      </p:grpSp>
      <p:sp>
        <p:nvSpPr>
          <p:cNvPr id="425" name="TextBox 424">
            <a:extLst>
              <a:ext uri="{FF2B5EF4-FFF2-40B4-BE49-F238E27FC236}">
                <a16:creationId xmlns:a16="http://schemas.microsoft.com/office/drawing/2014/main" id="{FB975AAA-D8C7-4E1D-AADC-D0E241CA5899}"/>
              </a:ext>
            </a:extLst>
          </p:cNvPr>
          <p:cNvSpPr txBox="1"/>
          <p:nvPr/>
        </p:nvSpPr>
        <p:spPr>
          <a:xfrm>
            <a:off x="7689790" y="3416440"/>
            <a:ext cx="3798662" cy="584775"/>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with all Region-by-Feature combinations (n=1,804)</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426" name="Rectangle 425">
            <a:extLst>
              <a:ext uri="{FF2B5EF4-FFF2-40B4-BE49-F238E27FC236}">
                <a16:creationId xmlns:a16="http://schemas.microsoft.com/office/drawing/2014/main" id="{FD076589-E603-4135-B83F-41B13EE2A4A3}"/>
              </a:ext>
            </a:extLst>
          </p:cNvPr>
          <p:cNvSpPr/>
          <p:nvPr/>
        </p:nvSpPr>
        <p:spPr>
          <a:xfrm>
            <a:off x="7329197" y="994274"/>
            <a:ext cx="4676895" cy="5003667"/>
          </a:xfrm>
          <a:prstGeom prst="rect">
            <a:avLst/>
          </a:prstGeom>
          <a:noFill/>
          <a:ln w="57150">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90" name="TextBox 189">
            <a:extLst>
              <a:ext uri="{FF2B5EF4-FFF2-40B4-BE49-F238E27FC236}">
                <a16:creationId xmlns:a16="http://schemas.microsoft.com/office/drawing/2014/main" id="{CF442640-5757-4F31-BA81-B4CC659CCA71}"/>
              </a:ext>
            </a:extLst>
          </p:cNvPr>
          <p:cNvSpPr txBox="1"/>
          <p:nvPr/>
        </p:nvSpPr>
        <p:spPr>
          <a:xfrm>
            <a:off x="2104843"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3" name="TextBox 192">
            <a:extLst>
              <a:ext uri="{FF2B5EF4-FFF2-40B4-BE49-F238E27FC236}">
                <a16:creationId xmlns:a16="http://schemas.microsoft.com/office/drawing/2014/main" id="{5883D324-DF01-49ED-9729-BA2E2CE32C23}"/>
              </a:ext>
            </a:extLst>
          </p:cNvPr>
          <p:cNvSpPr txBox="1"/>
          <p:nvPr/>
        </p:nvSpPr>
        <p:spPr>
          <a:xfrm>
            <a:off x="5751534"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195" name="Table 27">
            <a:extLst>
              <a:ext uri="{FF2B5EF4-FFF2-40B4-BE49-F238E27FC236}">
                <a16:creationId xmlns:a16="http://schemas.microsoft.com/office/drawing/2014/main" id="{E53C9D88-62B0-4583-B515-F98EF1AB708D}"/>
              </a:ext>
            </a:extLst>
          </p:cNvPr>
          <p:cNvGraphicFramePr>
            <a:graphicFrameLocks noGrp="1"/>
          </p:cNvGraphicFramePr>
          <p:nvPr>
            <p:extLst>
              <p:ext uri="{D42A27DB-BD31-4B8C-83A1-F6EECF244321}">
                <p14:modId xmlns:p14="http://schemas.microsoft.com/office/powerpoint/2010/main" val="146449260"/>
              </p:ext>
            </p:extLst>
          </p:nvPr>
        </p:nvGraphicFramePr>
        <p:xfrm>
          <a:off x="7486734" y="2261271"/>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96" name="Rectangle 195">
            <a:extLst>
              <a:ext uri="{FF2B5EF4-FFF2-40B4-BE49-F238E27FC236}">
                <a16:creationId xmlns:a16="http://schemas.microsoft.com/office/drawing/2014/main" id="{B619FAEE-BEE3-487E-9969-C44AD3643384}"/>
              </a:ext>
            </a:extLst>
          </p:cNvPr>
          <p:cNvSpPr/>
          <p:nvPr/>
        </p:nvSpPr>
        <p:spPr>
          <a:xfrm>
            <a:off x="7486734" y="2261272"/>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TextBox 196">
            <a:extLst>
              <a:ext uri="{FF2B5EF4-FFF2-40B4-BE49-F238E27FC236}">
                <a16:creationId xmlns:a16="http://schemas.microsoft.com/office/drawing/2014/main" id="{5348B164-72FA-4E18-BD86-797CB58D5220}"/>
              </a:ext>
            </a:extLst>
          </p:cNvPr>
          <p:cNvSpPr txBox="1"/>
          <p:nvPr/>
        </p:nvSpPr>
        <p:spPr>
          <a:xfrm>
            <a:off x="7455466" y="1888145"/>
            <a:ext cx="832446"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9" name="Right Bracket 198">
            <a:extLst>
              <a:ext uri="{FF2B5EF4-FFF2-40B4-BE49-F238E27FC236}">
                <a16:creationId xmlns:a16="http://schemas.microsoft.com/office/drawing/2014/main" id="{683CE27F-DB5B-40D4-9A23-4A17BA84EFEB}"/>
              </a:ext>
            </a:extLst>
          </p:cNvPr>
          <p:cNvSpPr/>
          <p:nvPr/>
        </p:nvSpPr>
        <p:spPr>
          <a:xfrm rot="16200000">
            <a:off x="7844494" y="1812710"/>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00" name="TextBox 199">
            <a:extLst>
              <a:ext uri="{FF2B5EF4-FFF2-40B4-BE49-F238E27FC236}">
                <a16:creationId xmlns:a16="http://schemas.microsoft.com/office/drawing/2014/main" id="{2A5F5D24-25D9-4737-82B3-3E17395A2E5C}"/>
              </a:ext>
            </a:extLst>
          </p:cNvPr>
          <p:cNvSpPr txBox="1"/>
          <p:nvPr/>
        </p:nvSpPr>
        <p:spPr>
          <a:xfrm>
            <a:off x="8168306" y="2469744"/>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223" name="Right Bracket 222">
            <a:extLst>
              <a:ext uri="{FF2B5EF4-FFF2-40B4-BE49-F238E27FC236}">
                <a16:creationId xmlns:a16="http://schemas.microsoft.com/office/drawing/2014/main" id="{9A9A036E-288B-4726-A6F3-6F5D750FC349}"/>
              </a:ext>
            </a:extLst>
          </p:cNvPr>
          <p:cNvSpPr/>
          <p:nvPr/>
        </p:nvSpPr>
        <p:spPr>
          <a:xfrm rot="16200000">
            <a:off x="9683914" y="1810787"/>
            <a:ext cx="58310" cy="765842"/>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4" name="TextBox 223">
            <a:extLst>
              <a:ext uri="{FF2B5EF4-FFF2-40B4-BE49-F238E27FC236}">
                <a16:creationId xmlns:a16="http://schemas.microsoft.com/office/drawing/2014/main" id="{F5172D10-173B-4077-9C8E-692F2819B738}"/>
              </a:ext>
            </a:extLst>
          </p:cNvPr>
          <p:cNvSpPr txBox="1"/>
          <p:nvPr/>
        </p:nvSpPr>
        <p:spPr>
          <a:xfrm>
            <a:off x="10021304" y="2445812"/>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26" name="Table 27">
            <a:extLst>
              <a:ext uri="{FF2B5EF4-FFF2-40B4-BE49-F238E27FC236}">
                <a16:creationId xmlns:a16="http://schemas.microsoft.com/office/drawing/2014/main" id="{93BFF87C-A281-4BDC-8F05-51FBC2962090}"/>
              </a:ext>
            </a:extLst>
          </p:cNvPr>
          <p:cNvGraphicFramePr>
            <a:graphicFrameLocks noGrp="1"/>
          </p:cNvGraphicFramePr>
          <p:nvPr>
            <p:extLst>
              <p:ext uri="{D42A27DB-BD31-4B8C-83A1-F6EECF244321}">
                <p14:modId xmlns:p14="http://schemas.microsoft.com/office/powerpoint/2010/main" val="3371039873"/>
              </p:ext>
            </p:extLst>
          </p:nvPr>
        </p:nvGraphicFramePr>
        <p:xfrm>
          <a:off x="10356332" y="2265750"/>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27" name="Rectangle 226">
            <a:extLst>
              <a:ext uri="{FF2B5EF4-FFF2-40B4-BE49-F238E27FC236}">
                <a16:creationId xmlns:a16="http://schemas.microsoft.com/office/drawing/2014/main" id="{CBF4F0C5-9DFE-4F11-A6D0-12D88852FE85}"/>
              </a:ext>
            </a:extLst>
          </p:cNvPr>
          <p:cNvSpPr/>
          <p:nvPr/>
        </p:nvSpPr>
        <p:spPr>
          <a:xfrm>
            <a:off x="10356332" y="2265751"/>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8" name="Right Bracket 227">
            <a:extLst>
              <a:ext uri="{FF2B5EF4-FFF2-40B4-BE49-F238E27FC236}">
                <a16:creationId xmlns:a16="http://schemas.microsoft.com/office/drawing/2014/main" id="{3E7237F8-D709-41E4-9A47-B182B929A765}"/>
              </a:ext>
            </a:extLst>
          </p:cNvPr>
          <p:cNvSpPr/>
          <p:nvPr/>
        </p:nvSpPr>
        <p:spPr>
          <a:xfrm rot="16200000">
            <a:off x="10714092" y="1805284"/>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9" name="TextBox 228">
            <a:extLst>
              <a:ext uri="{FF2B5EF4-FFF2-40B4-BE49-F238E27FC236}">
                <a16:creationId xmlns:a16="http://schemas.microsoft.com/office/drawing/2014/main" id="{369DE2E8-3B5C-4B3C-9ADD-DC33709F2927}"/>
              </a:ext>
            </a:extLst>
          </p:cNvPr>
          <p:cNvSpPr txBox="1"/>
          <p:nvPr/>
        </p:nvSpPr>
        <p:spPr>
          <a:xfrm>
            <a:off x="10240970" y="1876904"/>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0" name="Right Bracket 229">
            <a:extLst>
              <a:ext uri="{FF2B5EF4-FFF2-40B4-BE49-F238E27FC236}">
                <a16:creationId xmlns:a16="http://schemas.microsoft.com/office/drawing/2014/main" id="{3ECEB51D-A5B2-48B3-B1FB-25F081F4F73A}"/>
              </a:ext>
            </a:extLst>
          </p:cNvPr>
          <p:cNvSpPr/>
          <p:nvPr/>
        </p:nvSpPr>
        <p:spPr>
          <a:xfrm rot="16200000">
            <a:off x="8321810" y="1012770"/>
            <a:ext cx="58552" cy="1728704"/>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1" name="TextBox 230">
            <a:extLst>
              <a:ext uri="{FF2B5EF4-FFF2-40B4-BE49-F238E27FC236}">
                <a16:creationId xmlns:a16="http://schemas.microsoft.com/office/drawing/2014/main" id="{879E243B-8D48-443D-9DAA-B6D30EFAC2B7}"/>
              </a:ext>
            </a:extLst>
          </p:cNvPr>
          <p:cNvSpPr txBox="1"/>
          <p:nvPr/>
        </p:nvSpPr>
        <p:spPr>
          <a:xfrm>
            <a:off x="7576506" y="1558485"/>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2" name="Right Bracket 231">
            <a:extLst>
              <a:ext uri="{FF2B5EF4-FFF2-40B4-BE49-F238E27FC236}">
                <a16:creationId xmlns:a16="http://schemas.microsoft.com/office/drawing/2014/main" id="{6809B5E8-DBA0-4311-BC76-349F4619C2AA}"/>
              </a:ext>
            </a:extLst>
          </p:cNvPr>
          <p:cNvSpPr/>
          <p:nvPr/>
        </p:nvSpPr>
        <p:spPr>
          <a:xfrm rot="16200000">
            <a:off x="10199534" y="977709"/>
            <a:ext cx="58552" cy="1795965"/>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3" name="TextBox 232">
            <a:extLst>
              <a:ext uri="{FF2B5EF4-FFF2-40B4-BE49-F238E27FC236}">
                <a16:creationId xmlns:a16="http://schemas.microsoft.com/office/drawing/2014/main" id="{9B79B662-88DE-4966-83D4-2B5CD12BA536}"/>
              </a:ext>
            </a:extLst>
          </p:cNvPr>
          <p:cNvSpPr txBox="1"/>
          <p:nvPr/>
        </p:nvSpPr>
        <p:spPr>
          <a:xfrm>
            <a:off x="9430124" y="1545150"/>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22</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37" name="Table 27">
            <a:extLst>
              <a:ext uri="{FF2B5EF4-FFF2-40B4-BE49-F238E27FC236}">
                <a16:creationId xmlns:a16="http://schemas.microsoft.com/office/drawing/2014/main" id="{5B0EC3B7-23B1-459F-9456-2AAD0B90F18C}"/>
              </a:ext>
            </a:extLst>
          </p:cNvPr>
          <p:cNvGraphicFramePr>
            <a:graphicFrameLocks noGrp="1"/>
          </p:cNvGraphicFramePr>
          <p:nvPr>
            <p:extLst>
              <p:ext uri="{D42A27DB-BD31-4B8C-83A1-F6EECF244321}">
                <p14:modId xmlns:p14="http://schemas.microsoft.com/office/powerpoint/2010/main" val="382116030"/>
              </p:ext>
            </p:extLst>
          </p:nvPr>
        </p:nvGraphicFramePr>
        <p:xfrm>
          <a:off x="8488162" y="2269067"/>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38" name="Rectangle 237">
            <a:extLst>
              <a:ext uri="{FF2B5EF4-FFF2-40B4-BE49-F238E27FC236}">
                <a16:creationId xmlns:a16="http://schemas.microsoft.com/office/drawing/2014/main" id="{57C94BF3-3E55-4313-BC75-C3D7914F5641}"/>
              </a:ext>
            </a:extLst>
          </p:cNvPr>
          <p:cNvSpPr/>
          <p:nvPr/>
        </p:nvSpPr>
        <p:spPr>
          <a:xfrm>
            <a:off x="8488162" y="2269068"/>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40" name="Table 27">
            <a:extLst>
              <a:ext uri="{FF2B5EF4-FFF2-40B4-BE49-F238E27FC236}">
                <a16:creationId xmlns:a16="http://schemas.microsoft.com/office/drawing/2014/main" id="{69B51C19-7C53-4E55-A19A-8C8B596680EE}"/>
              </a:ext>
            </a:extLst>
          </p:cNvPr>
          <p:cNvGraphicFramePr>
            <a:graphicFrameLocks noGrp="1"/>
          </p:cNvGraphicFramePr>
          <p:nvPr>
            <p:extLst>
              <p:ext uri="{D42A27DB-BD31-4B8C-83A1-F6EECF244321}">
                <p14:modId xmlns:p14="http://schemas.microsoft.com/office/powerpoint/2010/main" val="3021143821"/>
              </p:ext>
            </p:extLst>
          </p:nvPr>
        </p:nvGraphicFramePr>
        <p:xfrm>
          <a:off x="9326183" y="2270779"/>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41" name="Rectangle 240">
            <a:extLst>
              <a:ext uri="{FF2B5EF4-FFF2-40B4-BE49-F238E27FC236}">
                <a16:creationId xmlns:a16="http://schemas.microsoft.com/office/drawing/2014/main" id="{75BDBA8A-C853-4647-963D-FFA0887AD8C3}"/>
              </a:ext>
            </a:extLst>
          </p:cNvPr>
          <p:cNvSpPr/>
          <p:nvPr/>
        </p:nvSpPr>
        <p:spPr>
          <a:xfrm>
            <a:off x="9326183" y="2270780"/>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2" name="TextBox 241">
            <a:extLst>
              <a:ext uri="{FF2B5EF4-FFF2-40B4-BE49-F238E27FC236}">
                <a16:creationId xmlns:a16="http://schemas.microsoft.com/office/drawing/2014/main" id="{E86431AC-A340-4B3D-92DB-FBF7E5160334}"/>
              </a:ext>
            </a:extLst>
          </p:cNvPr>
          <p:cNvSpPr txBox="1"/>
          <p:nvPr/>
        </p:nvSpPr>
        <p:spPr>
          <a:xfrm>
            <a:off x="9074531" y="1465575"/>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1EFFD92B-5EAA-4593-AC8A-BAC8C5289E7C}"/>
              </a:ext>
            </a:extLst>
          </p:cNvPr>
          <p:cNvSpPr>
            <a:spLocks noGrp="1"/>
          </p:cNvSpPr>
          <p:nvPr>
            <p:ph type="sldNum" sz="quarter" idx="12"/>
          </p:nvPr>
        </p:nvSpPr>
        <p:spPr/>
        <p:txBody>
          <a:bodyPr/>
          <a:lstStyle/>
          <a:p>
            <a:fld id="{C42B02F8-E519-4AA4-8330-31B4BA7144F5}" type="slidenum">
              <a:rPr lang="en-AU" smtClean="0"/>
              <a:t>9</a:t>
            </a:fld>
            <a:endParaRPr lang="en-AU"/>
          </a:p>
        </p:txBody>
      </p:sp>
      <p:sp>
        <p:nvSpPr>
          <p:cNvPr id="5" name="Date Placeholder 4">
            <a:extLst>
              <a:ext uri="{FF2B5EF4-FFF2-40B4-BE49-F238E27FC236}">
                <a16:creationId xmlns:a16="http://schemas.microsoft.com/office/drawing/2014/main" id="{5EE5DC3B-A4E3-46B7-A53A-F6BB05C3DF4B}"/>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3072171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2874</TotalTime>
  <Words>2960</Words>
  <Application>Microsoft Office PowerPoint</Application>
  <PresentationFormat>Widescreen</PresentationFormat>
  <Paragraphs>351</Paragraphs>
  <Slides>22</Slides>
  <Notes>14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Product Sans</vt:lpstr>
      <vt:lpstr>Office Theme</vt:lpstr>
      <vt:lpstr>Integrating local and pairwise neural time-series dynamics to study schizophrenia</vt:lpstr>
      <vt:lpstr>Functional neuroimaging as a tool to understand schizophrenia</vt:lpstr>
      <vt:lpstr>BOLD-measured neural activity represents an interacting system with individual components</vt:lpstr>
      <vt:lpstr>Current State of the Neuroimaging Subject Classification Union</vt:lpstr>
      <vt:lpstr>Introducing an integrated approach for the comprehensive evaluation of local and pairwise neural dynamics</vt:lpstr>
      <vt:lpstr>From BOLD fMRI to time-series (TS) feature matrices: a 🐤’s 👁 view</vt:lpstr>
      <vt:lpstr>Curating time-series feature sets</vt:lpstr>
      <vt:lpstr>univariate</vt:lpstr>
      <vt:lpstr>Classification method overview</vt:lpstr>
      <vt:lpstr>Evaluating       statistical significance      : pooled empirical null modeling</vt:lpstr>
      <vt:lpstr>Five brain regions show altered temporal dynamics in schizophrenia</vt:lpstr>
      <vt:lpstr>Two TS features show globally altered properties in schizophrenia</vt:lpstr>
      <vt:lpstr>The combination of brain region X time-series dynamics</vt:lpstr>
      <vt:lpstr>pairwise</vt:lpstr>
      <vt:lpstr>Univariate + pairwise statistics coming together</vt:lpstr>
      <vt:lpstr>Six pairwise temporal dynamics are globally altered in schizophrenia </vt:lpstr>
      <vt:lpstr>Pairwise FC features perform better with the addition of region-specific univariate TS feature info</vt:lpstr>
      <vt:lpstr>Take-🏡 messages</vt:lpstr>
      <vt:lpstr>Limitations</vt:lpstr>
      <vt:lpstr>Thank you!</vt:lpstr>
      <vt:lpstr>Addressing overfitting in high-dimensional space</vt:lpstr>
      <vt:lpstr>The combination of brain region X time-series dynamics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Annie Gilmore Bryant</dc:creator>
  <cp:lastModifiedBy>Annie Gilmore Bryant</cp:lastModifiedBy>
  <cp:revision>374</cp:revision>
  <dcterms:created xsi:type="dcterms:W3CDTF">2022-07-05T12:39:25Z</dcterms:created>
  <dcterms:modified xsi:type="dcterms:W3CDTF">2022-07-17T13:10:45Z</dcterms:modified>
</cp:coreProperties>
</file>